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1" r:id="rId2"/>
  </p:sldMasterIdLst>
  <p:notesMasterIdLst>
    <p:notesMasterId r:id="rId51"/>
  </p:notesMasterIdLst>
  <p:sldIdLst>
    <p:sldId id="256" r:id="rId3"/>
    <p:sldId id="257" r:id="rId4"/>
    <p:sldId id="259" r:id="rId5"/>
    <p:sldId id="260" r:id="rId6"/>
    <p:sldId id="261" r:id="rId7"/>
    <p:sldId id="262" r:id="rId8"/>
    <p:sldId id="3338" r:id="rId9"/>
    <p:sldId id="3375" r:id="rId10"/>
    <p:sldId id="3376" r:id="rId11"/>
    <p:sldId id="3377" r:id="rId12"/>
    <p:sldId id="3378" r:id="rId13"/>
    <p:sldId id="3379" r:id="rId14"/>
    <p:sldId id="3380" r:id="rId15"/>
    <p:sldId id="263" r:id="rId16"/>
    <p:sldId id="3344" r:id="rId17"/>
    <p:sldId id="756" r:id="rId18"/>
    <p:sldId id="757" r:id="rId19"/>
    <p:sldId id="3345" r:id="rId20"/>
    <p:sldId id="3346" r:id="rId21"/>
    <p:sldId id="3365" r:id="rId22"/>
    <p:sldId id="268" r:id="rId23"/>
    <p:sldId id="3347" r:id="rId24"/>
    <p:sldId id="3348" r:id="rId25"/>
    <p:sldId id="3349" r:id="rId26"/>
    <p:sldId id="3355" r:id="rId27"/>
    <p:sldId id="3357" r:id="rId28"/>
    <p:sldId id="3352" r:id="rId29"/>
    <p:sldId id="3364" r:id="rId30"/>
    <p:sldId id="3335" r:id="rId31"/>
    <p:sldId id="3361" r:id="rId32"/>
    <p:sldId id="3356" r:id="rId33"/>
    <p:sldId id="3358" r:id="rId34"/>
    <p:sldId id="3353" r:id="rId35"/>
    <p:sldId id="3350" r:id="rId36"/>
    <p:sldId id="3362" r:id="rId37"/>
    <p:sldId id="3363" r:id="rId38"/>
    <p:sldId id="3359" r:id="rId39"/>
    <p:sldId id="3360" r:id="rId40"/>
    <p:sldId id="3354" r:id="rId41"/>
    <p:sldId id="3351" r:id="rId42"/>
    <p:sldId id="3336" r:id="rId43"/>
    <p:sldId id="3366" r:id="rId44"/>
    <p:sldId id="3367" r:id="rId45"/>
    <p:sldId id="269" r:id="rId46"/>
    <p:sldId id="270" r:id="rId47"/>
    <p:sldId id="271" r:id="rId48"/>
    <p:sldId id="272" r:id="rId49"/>
    <p:sldId id="27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7C5E2F-CFD0-EFC4-BBFB-ECFAE616B63F}" name="Claudia Chirinos" initials="CC" userId="AXMlQgyAxuJi7OfT489Nd6Hdnp0Eq41WwimQF1BtM0g=" providerId="None"/>
  <p188:author id="{843D6C57-D0CE-842D-15B7-4BB0B6E1EAE2}" name="Angela Moreland-Johnson" initials="AM" userId="Lp+DM3IoA+AyL2gQRDFqT+86T1p9xNt1nZ4C13Jf/uU=" providerId="None"/>
  <p188:author id="{79A58C86-092C-B79E-43FB-C66534763C0E}" name="Anne Seymour" initials="AS" userId="/OtCNvBDSXIvbhXA5Tsq+vDtswbu6KWaVO4WF9DZqQ0=" providerId="None"/>
  <p188:author id="{F53888A1-CE6A-E8E7-C875-BF76960A602B}" name="Chirinos, Claudia" initials="CC" userId="S::clc300@musc.edu::1531bfb2-ce51-44c5-b266-e90a574665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561"/>
    <a:srgbClr val="58A7A2"/>
    <a:srgbClr val="539D95"/>
    <a:srgbClr val="DCF0FF"/>
    <a:srgbClr val="77B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E71B5-8BE8-416D-BA96-64C80881CC1C}" v="19" dt="2024-09-05T13:26:44.098"/>
    <p1510:client id="{35F9650F-04F2-4456-A9A2-60D03B36E0BC}" v="174" dt="2024-09-03T18:55:10.320"/>
    <p1510:client id="{6424FC9E-5DB3-4E99-824F-CA73091F69A5}" v="56" dt="2024-09-05T14:02:59.510"/>
    <p1510:client id="{6DFFE56A-18EF-46B0-B8D2-233062768303}" v="22" dt="2024-09-04T19:39:48.090"/>
    <p1510:client id="{7DB88314-5791-4083-A49F-4A8AF0946E6B}" v="49" dt="2024-09-04T19:14:34.681"/>
    <p1510:client id="{9941262C-01D5-4616-AF68-00D7DBC45271}" v="613" dt="2024-09-03T16:04:10.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p:restoredTop sz="96327"/>
  </p:normalViewPr>
  <p:slideViewPr>
    <p:cSldViewPr snapToGrid="0">
      <p:cViewPr varScale="1">
        <p:scale>
          <a:sx n="114" d="100"/>
          <a:sy n="114" d="100"/>
        </p:scale>
        <p:origin x="378" y="102"/>
      </p:cViewPr>
      <p:guideLst/>
    </p:cSldViewPr>
  </p:slideViewPr>
  <p:notesTextViewPr>
    <p:cViewPr>
      <p:scale>
        <a:sx n="1" d="1"/>
        <a:sy n="1" d="1"/>
      </p:scale>
      <p:origin x="0" y="0"/>
    </p:cViewPr>
  </p:notesTextViewPr>
  <p:sorterViewPr>
    <p:cViewPr>
      <p:scale>
        <a:sx n="80" d="100"/>
        <a:sy n="80" d="100"/>
      </p:scale>
      <p:origin x="0" y="-405"/>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hirinos" userId="AXMlQgyAxuJi7OfT489Nd6Hdnp0Eq41WwimQF1BtM0g=" providerId="None" clId="Web-{1B4E71B5-8BE8-416D-BA96-64C80881CC1C}"/>
    <pc:docChg chg="modSld">
      <pc:chgData name="Claudia Chirinos" userId="AXMlQgyAxuJi7OfT489Nd6Hdnp0Eq41WwimQF1BtM0g=" providerId="None" clId="Web-{1B4E71B5-8BE8-416D-BA96-64C80881CC1C}" dt="2024-09-05T13:26:44.098" v="7" actId="1076"/>
      <pc:docMkLst>
        <pc:docMk/>
      </pc:docMkLst>
      <pc:sldChg chg="modSp">
        <pc:chgData name="Claudia Chirinos" userId="AXMlQgyAxuJi7OfT489Nd6Hdnp0Eq41WwimQF1BtM0g=" providerId="None" clId="Web-{1B4E71B5-8BE8-416D-BA96-64C80881CC1C}" dt="2024-09-05T13:26:44.098" v="7" actId="1076"/>
        <pc:sldMkLst>
          <pc:docMk/>
          <pc:sldMk cId="3501563412" sldId="261"/>
        </pc:sldMkLst>
        <pc:spChg chg="mod">
          <ac:chgData name="Claudia Chirinos" userId="AXMlQgyAxuJi7OfT489Nd6Hdnp0Eq41WwimQF1BtM0g=" providerId="None" clId="Web-{1B4E71B5-8BE8-416D-BA96-64C80881CC1C}" dt="2024-09-05T13:26:44.098" v="7" actId="1076"/>
          <ac:spMkLst>
            <pc:docMk/>
            <pc:sldMk cId="3501563412" sldId="261"/>
            <ac:spMk id="14" creationId="{F6E8F114-16CA-EA1F-5706-F861B1573B60}"/>
          </ac:spMkLst>
        </pc:spChg>
      </pc:sldChg>
    </pc:docChg>
  </pc:docChgLst>
  <pc:docChgLst>
    <pc:chgData name="Claudia Chirinos" userId="AXMlQgyAxuJi7OfT489Nd6Hdnp0Eq41WwimQF1BtM0g=" providerId="None" clId="Web-{6424FC9E-5DB3-4E99-824F-CA73091F69A5}"/>
    <pc:docChg chg="addSld delSld modSld">
      <pc:chgData name="Claudia Chirinos" userId="AXMlQgyAxuJi7OfT489Nd6Hdnp0Eq41WwimQF1BtM0g=" providerId="None" clId="Web-{6424FC9E-5DB3-4E99-824F-CA73091F69A5}" dt="2024-09-05T14:02:59.510" v="55" actId="20577"/>
      <pc:docMkLst>
        <pc:docMk/>
      </pc:docMkLst>
      <pc:sldChg chg="add del">
        <pc:chgData name="Claudia Chirinos" userId="AXMlQgyAxuJi7OfT489Nd6Hdnp0Eq41WwimQF1BtM0g=" providerId="None" clId="Web-{6424FC9E-5DB3-4E99-824F-CA73091F69A5}" dt="2024-09-05T14:01:21.636" v="34"/>
        <pc:sldMkLst>
          <pc:docMk/>
          <pc:sldMk cId="3603343055" sldId="3339"/>
        </pc:sldMkLst>
      </pc:sldChg>
      <pc:sldChg chg="add del">
        <pc:chgData name="Claudia Chirinos" userId="AXMlQgyAxuJi7OfT489Nd6Hdnp0Eq41WwimQF1BtM0g=" providerId="None" clId="Web-{6424FC9E-5DB3-4E99-824F-CA73091F69A5}" dt="2024-09-05T14:01:21.714" v="35"/>
        <pc:sldMkLst>
          <pc:docMk/>
          <pc:sldMk cId="2624227933" sldId="3340"/>
        </pc:sldMkLst>
      </pc:sldChg>
      <pc:sldChg chg="add del">
        <pc:chgData name="Claudia Chirinos" userId="AXMlQgyAxuJi7OfT489Nd6Hdnp0Eq41WwimQF1BtM0g=" providerId="None" clId="Web-{6424FC9E-5DB3-4E99-824F-CA73091F69A5}" dt="2024-09-05T14:01:21.917" v="37"/>
        <pc:sldMkLst>
          <pc:docMk/>
          <pc:sldMk cId="1090926072" sldId="3341"/>
        </pc:sldMkLst>
      </pc:sldChg>
      <pc:sldChg chg="add del">
        <pc:chgData name="Claudia Chirinos" userId="AXMlQgyAxuJi7OfT489Nd6Hdnp0Eq41WwimQF1BtM0g=" providerId="None" clId="Web-{6424FC9E-5DB3-4E99-824F-CA73091F69A5}" dt="2024-09-05T14:01:21.808" v="36"/>
        <pc:sldMkLst>
          <pc:docMk/>
          <pc:sldMk cId="24937282" sldId="3342"/>
        </pc:sldMkLst>
      </pc:sldChg>
      <pc:sldChg chg="add del">
        <pc:chgData name="Claudia Chirinos" userId="AXMlQgyAxuJi7OfT489Nd6Hdnp0Eq41WwimQF1BtM0g=" providerId="None" clId="Web-{6424FC9E-5DB3-4E99-824F-CA73091F69A5}" dt="2024-09-05T14:01:22.011" v="38"/>
        <pc:sldMkLst>
          <pc:docMk/>
          <pc:sldMk cId="3444868373" sldId="3343"/>
        </pc:sldMkLst>
      </pc:sldChg>
      <pc:sldChg chg="add del">
        <pc:chgData name="Claudia Chirinos" userId="AXMlQgyAxuJi7OfT489Nd6Hdnp0Eq41WwimQF1BtM0g=" providerId="None" clId="Web-{6424FC9E-5DB3-4E99-824F-CA73091F69A5}" dt="2024-09-05T14:01:22.105" v="39"/>
        <pc:sldMkLst>
          <pc:docMk/>
          <pc:sldMk cId="2813688289" sldId="3368"/>
        </pc:sldMkLst>
      </pc:sldChg>
      <pc:sldChg chg="add del">
        <pc:chgData name="Claudia Chirinos" userId="AXMlQgyAxuJi7OfT489Nd6Hdnp0Eq41WwimQF1BtM0g=" providerId="None" clId="Web-{6424FC9E-5DB3-4E99-824F-CA73091F69A5}" dt="2024-09-05T14:01:22.198" v="40"/>
        <pc:sldMkLst>
          <pc:docMk/>
          <pc:sldMk cId="2514624180" sldId="3369"/>
        </pc:sldMkLst>
      </pc:sldChg>
      <pc:sldChg chg="add del">
        <pc:chgData name="Claudia Chirinos" userId="AXMlQgyAxuJi7OfT489Nd6Hdnp0Eq41WwimQF1BtM0g=" providerId="None" clId="Web-{6424FC9E-5DB3-4E99-824F-CA73091F69A5}" dt="2024-09-05T14:01:22.323" v="41"/>
        <pc:sldMkLst>
          <pc:docMk/>
          <pc:sldMk cId="3082428274" sldId="3370"/>
        </pc:sldMkLst>
      </pc:sldChg>
      <pc:sldChg chg="add del">
        <pc:chgData name="Claudia Chirinos" userId="AXMlQgyAxuJi7OfT489Nd6Hdnp0Eq41WwimQF1BtM0g=" providerId="None" clId="Web-{6424FC9E-5DB3-4E99-824F-CA73091F69A5}" dt="2024-09-05T14:01:22.417" v="42"/>
        <pc:sldMkLst>
          <pc:docMk/>
          <pc:sldMk cId="318900511" sldId="3371"/>
        </pc:sldMkLst>
      </pc:sldChg>
      <pc:sldChg chg="add del">
        <pc:chgData name="Claudia Chirinos" userId="AXMlQgyAxuJi7OfT489Nd6Hdnp0Eq41WwimQF1BtM0g=" providerId="None" clId="Web-{6424FC9E-5DB3-4E99-824F-CA73091F69A5}" dt="2024-09-05T14:01:22.526" v="43"/>
        <pc:sldMkLst>
          <pc:docMk/>
          <pc:sldMk cId="1278449703" sldId="3372"/>
        </pc:sldMkLst>
      </pc:sldChg>
      <pc:sldChg chg="add del">
        <pc:chgData name="Claudia Chirinos" userId="AXMlQgyAxuJi7OfT489Nd6Hdnp0Eq41WwimQF1BtM0g=" providerId="None" clId="Web-{6424FC9E-5DB3-4E99-824F-CA73091F69A5}" dt="2024-09-05T14:01:22.605" v="44"/>
        <pc:sldMkLst>
          <pc:docMk/>
          <pc:sldMk cId="2069610606" sldId="3373"/>
        </pc:sldMkLst>
      </pc:sldChg>
      <pc:sldChg chg="add del">
        <pc:chgData name="Claudia Chirinos" userId="AXMlQgyAxuJi7OfT489Nd6Hdnp0Eq41WwimQF1BtM0g=" providerId="None" clId="Web-{6424FC9E-5DB3-4E99-824F-CA73091F69A5}" dt="2024-09-05T14:01:22.698" v="45"/>
        <pc:sldMkLst>
          <pc:docMk/>
          <pc:sldMk cId="1661208075" sldId="3374"/>
        </pc:sldMkLst>
      </pc:sldChg>
      <pc:sldChg chg="modSp add">
        <pc:chgData name="Claudia Chirinos" userId="AXMlQgyAxuJi7OfT489Nd6Hdnp0Eq41WwimQF1BtM0g=" providerId="None" clId="Web-{6424FC9E-5DB3-4E99-824F-CA73091F69A5}" dt="2024-09-05T14:02:59.510" v="55" actId="20577"/>
        <pc:sldMkLst>
          <pc:docMk/>
          <pc:sldMk cId="2749886212" sldId="3375"/>
        </pc:sldMkLst>
        <pc:spChg chg="mod">
          <ac:chgData name="Claudia Chirinos" userId="AXMlQgyAxuJi7OfT489Nd6Hdnp0Eq41WwimQF1BtM0g=" providerId="None" clId="Web-{6424FC9E-5DB3-4E99-824F-CA73091F69A5}" dt="2024-09-05T14:02:59.510" v="55" actId="20577"/>
          <ac:spMkLst>
            <pc:docMk/>
            <pc:sldMk cId="2749886212" sldId="3375"/>
            <ac:spMk id="3" creationId="{CDB4733E-8CEE-E451-7A8E-59FC4D14C2F1}"/>
          </ac:spMkLst>
        </pc:spChg>
      </pc:sldChg>
      <pc:sldChg chg="add">
        <pc:chgData name="Claudia Chirinos" userId="AXMlQgyAxuJi7OfT489Nd6Hdnp0Eq41WwimQF1BtM0g=" providerId="None" clId="Web-{6424FC9E-5DB3-4E99-824F-CA73091F69A5}" dt="2024-09-05T13:59:57.902" v="7"/>
        <pc:sldMkLst>
          <pc:docMk/>
          <pc:sldMk cId="4034936137" sldId="3376"/>
        </pc:sldMkLst>
      </pc:sldChg>
      <pc:sldChg chg="add">
        <pc:chgData name="Claudia Chirinos" userId="AXMlQgyAxuJi7OfT489Nd6Hdnp0Eq41WwimQF1BtM0g=" providerId="None" clId="Web-{6424FC9E-5DB3-4E99-824F-CA73091F69A5}" dt="2024-09-05T13:59:58.027" v="8"/>
        <pc:sldMkLst>
          <pc:docMk/>
          <pc:sldMk cId="468830935" sldId="3377"/>
        </pc:sldMkLst>
      </pc:sldChg>
      <pc:sldChg chg="add">
        <pc:chgData name="Claudia Chirinos" userId="AXMlQgyAxuJi7OfT489Nd6Hdnp0Eq41WwimQF1BtM0g=" providerId="None" clId="Web-{6424FC9E-5DB3-4E99-824F-CA73091F69A5}" dt="2024-09-05T13:59:58.105" v="9"/>
        <pc:sldMkLst>
          <pc:docMk/>
          <pc:sldMk cId="327023895" sldId="3378"/>
        </pc:sldMkLst>
      </pc:sldChg>
      <pc:sldChg chg="add">
        <pc:chgData name="Claudia Chirinos" userId="AXMlQgyAxuJi7OfT489Nd6Hdnp0Eq41WwimQF1BtM0g=" providerId="None" clId="Web-{6424FC9E-5DB3-4E99-824F-CA73091F69A5}" dt="2024-09-05T13:59:58.214" v="10"/>
        <pc:sldMkLst>
          <pc:docMk/>
          <pc:sldMk cId="59378701" sldId="3379"/>
        </pc:sldMkLst>
      </pc:sldChg>
      <pc:sldChg chg="add">
        <pc:chgData name="Claudia Chirinos" userId="AXMlQgyAxuJi7OfT489Nd6Hdnp0Eq41WwimQF1BtM0g=" providerId="None" clId="Web-{6424FC9E-5DB3-4E99-824F-CA73091F69A5}" dt="2024-09-05T13:59:58.308" v="11"/>
        <pc:sldMkLst>
          <pc:docMk/>
          <pc:sldMk cId="277308880" sldId="3380"/>
        </pc:sldMkLst>
      </pc:sldChg>
    </pc:docChg>
  </pc:docChgLst>
  <pc:docChgLst>
    <pc:chgData name="Claudia Chirinos" userId="AXMlQgyAxuJi7OfT489Nd6Hdnp0Eq41WwimQF1BtM0g=" providerId="None" clId="Web-{C5820CC1-EDF0-4A2D-918F-9D43E33F4489}"/>
    <pc:docChg chg="modSld">
      <pc:chgData name="Claudia Chirinos" userId="AXMlQgyAxuJi7OfT489Nd6Hdnp0Eq41WwimQF1BtM0g=" providerId="None" clId="Web-{C5820CC1-EDF0-4A2D-918F-9D43E33F4489}" dt="2024-08-22T12:58:59.495" v="46" actId="1076"/>
      <pc:docMkLst>
        <pc:docMk/>
      </pc:docMkLst>
      <pc:sldChg chg="modSp">
        <pc:chgData name="Claudia Chirinos" userId="AXMlQgyAxuJi7OfT489Nd6Hdnp0Eq41WwimQF1BtM0g=" providerId="None" clId="Web-{C5820CC1-EDF0-4A2D-918F-9D43E33F4489}" dt="2024-08-22T12:53:08.949" v="8" actId="20577"/>
        <pc:sldMkLst>
          <pc:docMk/>
          <pc:sldMk cId="3501563412" sldId="261"/>
        </pc:sldMkLst>
        <pc:spChg chg="mod">
          <ac:chgData name="Claudia Chirinos" userId="AXMlQgyAxuJi7OfT489Nd6Hdnp0Eq41WwimQF1BtM0g=" providerId="None" clId="Web-{C5820CC1-EDF0-4A2D-918F-9D43E33F4489}" dt="2024-08-22T12:53:08.949" v="8" actId="20577"/>
          <ac:spMkLst>
            <pc:docMk/>
            <pc:sldMk cId="3501563412" sldId="261"/>
            <ac:spMk id="8" creationId="{634B47F9-1469-B136-7A79-4A70A385D7BA}"/>
          </ac:spMkLst>
        </pc:spChg>
        <pc:spChg chg="mod">
          <ac:chgData name="Claudia Chirinos" userId="AXMlQgyAxuJi7OfT489Nd6Hdnp0Eq41WwimQF1BtM0g=" providerId="None" clId="Web-{C5820CC1-EDF0-4A2D-918F-9D43E33F4489}" dt="2024-08-22T12:53:03.762" v="7" actId="20577"/>
          <ac:spMkLst>
            <pc:docMk/>
            <pc:sldMk cId="3501563412" sldId="261"/>
            <ac:spMk id="10" creationId="{9CE3CA1D-F2AA-7BCA-FD48-E5B2D1F9FA0D}"/>
          </ac:spMkLst>
        </pc:spChg>
        <pc:spChg chg="mod">
          <ac:chgData name="Claudia Chirinos" userId="AXMlQgyAxuJi7OfT489Nd6Hdnp0Eq41WwimQF1BtM0g=" providerId="None" clId="Web-{C5820CC1-EDF0-4A2D-918F-9D43E33F4489}" dt="2024-08-22T12:52:52.168" v="5" actId="1076"/>
          <ac:spMkLst>
            <pc:docMk/>
            <pc:sldMk cId="3501563412" sldId="261"/>
            <ac:spMk id="12" creationId="{CE5765E3-9518-CF7B-6486-14E4ACE15B78}"/>
          </ac:spMkLst>
        </pc:spChg>
        <pc:spChg chg="mod">
          <ac:chgData name="Claudia Chirinos" userId="AXMlQgyAxuJi7OfT489Nd6Hdnp0Eq41WwimQF1BtM0g=" providerId="None" clId="Web-{C5820CC1-EDF0-4A2D-918F-9D43E33F4489}" dt="2024-08-22T12:52:45.168" v="4" actId="1076"/>
          <ac:spMkLst>
            <pc:docMk/>
            <pc:sldMk cId="3501563412" sldId="261"/>
            <ac:spMk id="14" creationId="{F6E8F114-16CA-EA1F-5706-F861B1573B60}"/>
          </ac:spMkLst>
        </pc:spChg>
        <pc:spChg chg="mod">
          <ac:chgData name="Claudia Chirinos" userId="AXMlQgyAxuJi7OfT489Nd6Hdnp0Eq41WwimQF1BtM0g=" providerId="None" clId="Web-{C5820CC1-EDF0-4A2D-918F-9D43E33F4489}" dt="2024-08-22T12:52:45.152" v="3" actId="1076"/>
          <ac:spMkLst>
            <pc:docMk/>
            <pc:sldMk cId="3501563412" sldId="261"/>
            <ac:spMk id="16" creationId="{3CD3A0AC-ADF1-424E-EA86-87068A253F8F}"/>
          </ac:spMkLst>
        </pc:spChg>
      </pc:sldChg>
      <pc:sldChg chg="addSp delSp modSp">
        <pc:chgData name="Claudia Chirinos" userId="AXMlQgyAxuJi7OfT489Nd6Hdnp0Eq41WwimQF1BtM0g=" providerId="None" clId="Web-{C5820CC1-EDF0-4A2D-918F-9D43E33F4489}" dt="2024-08-22T12:56:22.214" v="26" actId="1076"/>
        <pc:sldMkLst>
          <pc:docMk/>
          <pc:sldMk cId="2817686126" sldId="263"/>
        </pc:sldMkLst>
        <pc:picChg chg="add mod">
          <ac:chgData name="Claudia Chirinos" userId="AXMlQgyAxuJi7OfT489Nd6Hdnp0Eq41WwimQF1BtM0g=" providerId="None" clId="Web-{C5820CC1-EDF0-4A2D-918F-9D43E33F4489}" dt="2024-08-22T12:56:17.761" v="24" actId="1076"/>
          <ac:picMkLst>
            <pc:docMk/>
            <pc:sldMk cId="2817686126" sldId="263"/>
            <ac:picMk id="2" creationId="{9443D8BC-B782-636C-7272-81B02F340862}"/>
          </ac:picMkLst>
        </pc:picChg>
        <pc:picChg chg="add mod">
          <ac:chgData name="Claudia Chirinos" userId="AXMlQgyAxuJi7OfT489Nd6Hdnp0Eq41WwimQF1BtM0g=" providerId="None" clId="Web-{C5820CC1-EDF0-4A2D-918F-9D43E33F4489}" dt="2024-08-22T12:56:22.214" v="26" actId="1076"/>
          <ac:picMkLst>
            <pc:docMk/>
            <pc:sldMk cId="2817686126" sldId="263"/>
            <ac:picMk id="6" creationId="{2B63FEEF-7DA5-DC4E-DCDB-9A659683BC05}"/>
          </ac:picMkLst>
        </pc:picChg>
        <pc:picChg chg="del">
          <ac:chgData name="Claudia Chirinos" userId="AXMlQgyAxuJi7OfT489Nd6Hdnp0Eq41WwimQF1BtM0g=" providerId="None" clId="Web-{C5820CC1-EDF0-4A2D-918F-9D43E33F4489}" dt="2024-08-22T12:56:11.855" v="21"/>
          <ac:picMkLst>
            <pc:docMk/>
            <pc:sldMk cId="2817686126" sldId="263"/>
            <ac:picMk id="8" creationId="{61F18447-4058-E837-E0C2-4D90A8476AD8}"/>
          </ac:picMkLst>
        </pc:picChg>
      </pc:sldChg>
      <pc:sldChg chg="modSp">
        <pc:chgData name="Claudia Chirinos" userId="AXMlQgyAxuJi7OfT489Nd6Hdnp0Eq41WwimQF1BtM0g=" providerId="None" clId="Web-{C5820CC1-EDF0-4A2D-918F-9D43E33F4489}" dt="2024-08-22T12:57:36.980" v="36" actId="1076"/>
        <pc:sldMkLst>
          <pc:docMk/>
          <pc:sldMk cId="3343557203" sldId="268"/>
        </pc:sldMkLst>
        <pc:spChg chg="mod">
          <ac:chgData name="Claudia Chirinos" userId="AXMlQgyAxuJi7OfT489Nd6Hdnp0Eq41WwimQF1BtM0g=" providerId="None" clId="Web-{C5820CC1-EDF0-4A2D-918F-9D43E33F4489}" dt="2024-08-22T12:57:30.386" v="35" actId="1076"/>
          <ac:spMkLst>
            <pc:docMk/>
            <pc:sldMk cId="3343557203" sldId="268"/>
            <ac:spMk id="3" creationId="{A2803AF1-2795-407F-4BF6-3799F11458FC}"/>
          </ac:spMkLst>
        </pc:spChg>
        <pc:picChg chg="mod">
          <ac:chgData name="Claudia Chirinos" userId="AXMlQgyAxuJi7OfT489Nd6Hdnp0Eq41WwimQF1BtM0g=" providerId="None" clId="Web-{C5820CC1-EDF0-4A2D-918F-9D43E33F4489}" dt="2024-08-22T12:57:36.980" v="36" actId="1076"/>
          <ac:picMkLst>
            <pc:docMk/>
            <pc:sldMk cId="3343557203" sldId="268"/>
            <ac:picMk id="5" creationId="{CD9AE855-DFC9-36B1-235D-54C6E3C12A1A}"/>
          </ac:picMkLst>
        </pc:picChg>
      </pc:sldChg>
      <pc:sldChg chg="modSp">
        <pc:chgData name="Claudia Chirinos" userId="AXMlQgyAxuJi7OfT489Nd6Hdnp0Eq41WwimQF1BtM0g=" providerId="None" clId="Web-{C5820CC1-EDF0-4A2D-918F-9D43E33F4489}" dt="2024-08-22T12:58:15.729" v="41" actId="20577"/>
        <pc:sldMkLst>
          <pc:docMk/>
          <pc:sldMk cId="450918711" sldId="3335"/>
        </pc:sldMkLst>
        <pc:spChg chg="mod">
          <ac:chgData name="Claudia Chirinos" userId="AXMlQgyAxuJi7OfT489Nd6Hdnp0Eq41WwimQF1BtM0g=" providerId="None" clId="Web-{C5820CC1-EDF0-4A2D-918F-9D43E33F4489}" dt="2024-08-22T12:58:15.729" v="41" actId="20577"/>
          <ac:spMkLst>
            <pc:docMk/>
            <pc:sldMk cId="450918711" sldId="3335"/>
            <ac:spMk id="3" creationId="{8207BE32-BCA7-A064-C0B0-90D934AD12D8}"/>
          </ac:spMkLst>
        </pc:spChg>
      </pc:sldChg>
      <pc:sldChg chg="modSp">
        <pc:chgData name="Claudia Chirinos" userId="AXMlQgyAxuJi7OfT489Nd6Hdnp0Eq41WwimQF1BtM0g=" providerId="None" clId="Web-{C5820CC1-EDF0-4A2D-918F-9D43E33F4489}" dt="2024-08-22T12:54:51.011" v="15" actId="20577"/>
        <pc:sldMkLst>
          <pc:docMk/>
          <pc:sldMk cId="3603343055" sldId="3339"/>
        </pc:sldMkLst>
        <pc:spChg chg="mod">
          <ac:chgData name="Claudia Chirinos" userId="AXMlQgyAxuJi7OfT489Nd6Hdnp0Eq41WwimQF1BtM0g=" providerId="None" clId="Web-{C5820CC1-EDF0-4A2D-918F-9D43E33F4489}" dt="2024-08-22T12:54:51.011" v="15" actId="20577"/>
          <ac:spMkLst>
            <pc:docMk/>
            <pc:sldMk cId="3603343055" sldId="3339"/>
            <ac:spMk id="3" creationId="{CDB4733E-8CEE-E451-7A8E-59FC4D14C2F1}"/>
          </ac:spMkLst>
        </pc:spChg>
      </pc:sldChg>
      <pc:sldChg chg="modSp">
        <pc:chgData name="Claudia Chirinos" userId="AXMlQgyAxuJi7OfT489Nd6Hdnp0Eq41WwimQF1BtM0g=" providerId="None" clId="Web-{C5820CC1-EDF0-4A2D-918F-9D43E33F4489}" dt="2024-08-22T12:55:40.792" v="20" actId="14100"/>
        <pc:sldMkLst>
          <pc:docMk/>
          <pc:sldMk cId="2624227933" sldId="3340"/>
        </pc:sldMkLst>
        <pc:spChg chg="mod">
          <ac:chgData name="Claudia Chirinos" userId="AXMlQgyAxuJi7OfT489Nd6Hdnp0Eq41WwimQF1BtM0g=" providerId="None" clId="Web-{C5820CC1-EDF0-4A2D-918F-9D43E33F4489}" dt="2024-08-22T12:55:40.792" v="20" actId="14100"/>
          <ac:spMkLst>
            <pc:docMk/>
            <pc:sldMk cId="2624227933" sldId="3340"/>
            <ac:spMk id="3" creationId="{5AA7DD58-DB41-D7F0-D7B2-C9A70B0B4624}"/>
          </ac:spMkLst>
        </pc:spChg>
      </pc:sldChg>
      <pc:sldChg chg="modSp">
        <pc:chgData name="Claudia Chirinos" userId="AXMlQgyAxuJi7OfT489Nd6Hdnp0Eq41WwimQF1BtM0g=" providerId="None" clId="Web-{C5820CC1-EDF0-4A2D-918F-9D43E33F4489}" dt="2024-08-22T12:56:52.980" v="34" actId="14100"/>
        <pc:sldMkLst>
          <pc:docMk/>
          <pc:sldMk cId="1282196983" sldId="3344"/>
        </pc:sldMkLst>
        <pc:spChg chg="mod">
          <ac:chgData name="Claudia Chirinos" userId="AXMlQgyAxuJi7OfT489Nd6Hdnp0Eq41WwimQF1BtM0g=" providerId="None" clId="Web-{C5820CC1-EDF0-4A2D-918F-9D43E33F4489}" dt="2024-08-22T12:56:52.980" v="34" actId="14100"/>
          <ac:spMkLst>
            <pc:docMk/>
            <pc:sldMk cId="1282196983" sldId="3344"/>
            <ac:spMk id="3" creationId="{3D8C5CC3-E5D1-59FD-8ADC-6FBA378F856B}"/>
          </ac:spMkLst>
        </pc:spChg>
      </pc:sldChg>
      <pc:sldChg chg="modSp">
        <pc:chgData name="Claudia Chirinos" userId="AXMlQgyAxuJi7OfT489Nd6Hdnp0Eq41WwimQF1BtM0g=" providerId="None" clId="Web-{C5820CC1-EDF0-4A2D-918F-9D43E33F4489}" dt="2024-08-22T12:58:02.964" v="40" actId="20577"/>
        <pc:sldMkLst>
          <pc:docMk/>
          <pc:sldMk cId="1409312779" sldId="3355"/>
        </pc:sldMkLst>
        <pc:spChg chg="mod">
          <ac:chgData name="Claudia Chirinos" userId="AXMlQgyAxuJi7OfT489Nd6Hdnp0Eq41WwimQF1BtM0g=" providerId="None" clId="Web-{C5820CC1-EDF0-4A2D-918F-9D43E33F4489}" dt="2024-08-22T12:58:02.964" v="40" actId="20577"/>
          <ac:spMkLst>
            <pc:docMk/>
            <pc:sldMk cId="1409312779" sldId="3355"/>
            <ac:spMk id="3" creationId="{9F629EA6-16E1-391C-8D6F-E1C85A48F0C3}"/>
          </ac:spMkLst>
        </pc:spChg>
        <pc:picChg chg="mod">
          <ac:chgData name="Claudia Chirinos" userId="AXMlQgyAxuJi7OfT489Nd6Hdnp0Eq41WwimQF1BtM0g=" providerId="None" clId="Web-{C5820CC1-EDF0-4A2D-918F-9D43E33F4489}" dt="2024-08-22T12:57:49.636" v="37" actId="1076"/>
          <ac:picMkLst>
            <pc:docMk/>
            <pc:sldMk cId="1409312779" sldId="3355"/>
            <ac:picMk id="4" creationId="{AD8D6FD3-9655-7A2A-BB59-1E764F498BA9}"/>
          </ac:picMkLst>
        </pc:picChg>
      </pc:sldChg>
      <pc:sldChg chg="modSp">
        <pc:chgData name="Claudia Chirinos" userId="AXMlQgyAxuJi7OfT489Nd6Hdnp0Eq41WwimQF1BtM0g=" providerId="None" clId="Web-{C5820CC1-EDF0-4A2D-918F-9D43E33F4489}" dt="2024-08-22T12:58:33.401" v="43" actId="1076"/>
        <pc:sldMkLst>
          <pc:docMk/>
          <pc:sldMk cId="2139339565" sldId="3356"/>
        </pc:sldMkLst>
        <pc:picChg chg="mod">
          <ac:chgData name="Claudia Chirinos" userId="AXMlQgyAxuJi7OfT489Nd6Hdnp0Eq41WwimQF1BtM0g=" providerId="None" clId="Web-{C5820CC1-EDF0-4A2D-918F-9D43E33F4489}" dt="2024-08-22T12:58:33.401" v="43" actId="1076"/>
          <ac:picMkLst>
            <pc:docMk/>
            <pc:sldMk cId="2139339565" sldId="3356"/>
            <ac:picMk id="12" creationId="{E9A543B1-EB59-6FB8-3C02-DFEBE9FE04F9}"/>
          </ac:picMkLst>
        </pc:picChg>
      </pc:sldChg>
      <pc:sldChg chg="modSp">
        <pc:chgData name="Claudia Chirinos" userId="AXMlQgyAxuJi7OfT489Nd6Hdnp0Eq41WwimQF1BtM0g=" providerId="None" clId="Web-{C5820CC1-EDF0-4A2D-918F-9D43E33F4489}" dt="2024-08-22T12:58:59.495" v="46" actId="1076"/>
        <pc:sldMkLst>
          <pc:docMk/>
          <pc:sldMk cId="1157569013" sldId="3359"/>
        </pc:sldMkLst>
        <pc:spChg chg="mod">
          <ac:chgData name="Claudia Chirinos" userId="AXMlQgyAxuJi7OfT489Nd6Hdnp0Eq41WwimQF1BtM0g=" providerId="None" clId="Web-{C5820CC1-EDF0-4A2D-918F-9D43E33F4489}" dt="2024-08-22T12:58:59.495" v="46" actId="1076"/>
          <ac:spMkLst>
            <pc:docMk/>
            <pc:sldMk cId="1157569013" sldId="3359"/>
            <ac:spMk id="7" creationId="{3C2DE5FE-52E2-9871-7D9F-1D8F6F8E2846}"/>
          </ac:spMkLst>
        </pc:spChg>
        <pc:picChg chg="mod">
          <ac:chgData name="Claudia Chirinos" userId="AXMlQgyAxuJi7OfT489Nd6Hdnp0Eq41WwimQF1BtM0g=" providerId="None" clId="Web-{C5820CC1-EDF0-4A2D-918F-9D43E33F4489}" dt="2024-08-22T12:58:53.214" v="44" actId="1076"/>
          <ac:picMkLst>
            <pc:docMk/>
            <pc:sldMk cId="1157569013" sldId="3359"/>
            <ac:picMk id="8" creationId="{230A7E14-D7B7-8B09-CDDE-0E4E81D31107}"/>
          </ac:picMkLst>
        </pc:picChg>
      </pc:sldChg>
      <pc:sldChg chg="modSp">
        <pc:chgData name="Claudia Chirinos" userId="AXMlQgyAxuJi7OfT489Nd6Hdnp0Eq41WwimQF1BtM0g=" providerId="None" clId="Web-{C5820CC1-EDF0-4A2D-918F-9D43E33F4489}" dt="2024-08-22T12:58:27.448" v="42" actId="1076"/>
        <pc:sldMkLst>
          <pc:docMk/>
          <pc:sldMk cId="2750914077" sldId="3361"/>
        </pc:sldMkLst>
        <pc:spChg chg="mod">
          <ac:chgData name="Claudia Chirinos" userId="AXMlQgyAxuJi7OfT489Nd6Hdnp0Eq41WwimQF1BtM0g=" providerId="None" clId="Web-{C5820CC1-EDF0-4A2D-918F-9D43E33F4489}" dt="2024-08-22T12:58:27.448" v="42" actId="1076"/>
          <ac:spMkLst>
            <pc:docMk/>
            <pc:sldMk cId="2750914077" sldId="3361"/>
            <ac:spMk id="3" creationId="{9A2EAC6F-6B81-91C7-0DEB-BE38711DC5DD}"/>
          </ac:spMkLst>
        </pc:spChg>
      </pc:sldChg>
    </pc:docChg>
  </pc:docChgLst>
  <pc:docChgLst>
    <pc:chgData name="Claudia Chirinos" userId="AXMlQgyAxuJi7OfT489Nd6Hdnp0Eq41WwimQF1BtM0g=" providerId="None" clId="Web-{9941262C-01D5-4616-AF68-00D7DBC45271}"/>
    <pc:docChg chg="addSld modSld">
      <pc:chgData name="Claudia Chirinos" userId="AXMlQgyAxuJi7OfT489Nd6Hdnp0Eq41WwimQF1BtM0g=" providerId="None" clId="Web-{9941262C-01D5-4616-AF68-00D7DBC45271}" dt="2024-09-03T16:04:09.241" v="480" actId="20577"/>
      <pc:docMkLst>
        <pc:docMk/>
      </pc:docMkLst>
      <pc:sldChg chg="modSp">
        <pc:chgData name="Claudia Chirinos" userId="AXMlQgyAxuJi7OfT489Nd6Hdnp0Eq41WwimQF1BtM0g=" providerId="None" clId="Web-{9941262C-01D5-4616-AF68-00D7DBC45271}" dt="2024-09-03T15:09:46.864" v="17" actId="20577"/>
        <pc:sldMkLst>
          <pc:docMk/>
          <pc:sldMk cId="3501563412" sldId="261"/>
        </pc:sldMkLst>
        <pc:spChg chg="mod">
          <ac:chgData name="Claudia Chirinos" userId="AXMlQgyAxuJi7OfT489Nd6Hdnp0Eq41WwimQF1BtM0g=" providerId="None" clId="Web-{9941262C-01D5-4616-AF68-00D7DBC45271}" dt="2024-09-03T15:09:46.864" v="17" actId="20577"/>
          <ac:spMkLst>
            <pc:docMk/>
            <pc:sldMk cId="3501563412" sldId="261"/>
            <ac:spMk id="12" creationId="{CE5765E3-9518-CF7B-6486-14E4ACE15B78}"/>
          </ac:spMkLst>
        </pc:spChg>
      </pc:sldChg>
      <pc:sldChg chg="addSp delSp modSp">
        <pc:chgData name="Claudia Chirinos" userId="AXMlQgyAxuJi7OfT489Nd6Hdnp0Eq41WwimQF1BtM0g=" providerId="None" clId="Web-{9941262C-01D5-4616-AF68-00D7DBC45271}" dt="2024-09-03T15:21:49.439" v="59" actId="20577"/>
        <pc:sldMkLst>
          <pc:docMk/>
          <pc:sldMk cId="2817686126" sldId="263"/>
        </pc:sldMkLst>
        <pc:spChg chg="add del mod">
          <ac:chgData name="Claudia Chirinos" userId="AXMlQgyAxuJi7OfT489Nd6Hdnp0Eq41WwimQF1BtM0g=" providerId="None" clId="Web-{9941262C-01D5-4616-AF68-00D7DBC45271}" dt="2024-09-03T15:21:49.439" v="59" actId="20577"/>
          <ac:spMkLst>
            <pc:docMk/>
            <pc:sldMk cId="2817686126" sldId="263"/>
            <ac:spMk id="7" creationId="{8D52CE94-F7A5-199D-44F8-9FBF5FD416ED}"/>
          </ac:spMkLst>
        </pc:spChg>
      </pc:sldChg>
      <pc:sldChg chg="modSp">
        <pc:chgData name="Claudia Chirinos" userId="AXMlQgyAxuJi7OfT489Nd6Hdnp0Eq41WwimQF1BtM0g=" providerId="None" clId="Web-{9941262C-01D5-4616-AF68-00D7DBC45271}" dt="2024-09-03T15:25:12.001" v="73" actId="20577"/>
        <pc:sldMkLst>
          <pc:docMk/>
          <pc:sldMk cId="3343557203" sldId="268"/>
        </pc:sldMkLst>
        <pc:spChg chg="mod">
          <ac:chgData name="Claudia Chirinos" userId="AXMlQgyAxuJi7OfT489Nd6Hdnp0Eq41WwimQF1BtM0g=" providerId="None" clId="Web-{9941262C-01D5-4616-AF68-00D7DBC45271}" dt="2024-09-03T15:25:12.001" v="73" actId="20577"/>
          <ac:spMkLst>
            <pc:docMk/>
            <pc:sldMk cId="3343557203" sldId="268"/>
            <ac:spMk id="4" creationId="{9E43471B-634E-189D-DA7A-7D1C0E6B295D}"/>
          </ac:spMkLst>
        </pc:spChg>
      </pc:sldChg>
      <pc:sldChg chg="modSp">
        <pc:chgData name="Claudia Chirinos" userId="AXMlQgyAxuJi7OfT489Nd6Hdnp0Eq41WwimQF1BtM0g=" providerId="None" clId="Web-{9941262C-01D5-4616-AF68-00D7DBC45271}" dt="2024-09-03T16:03:14.179" v="474" actId="20577"/>
        <pc:sldMkLst>
          <pc:docMk/>
          <pc:sldMk cId="2664774679" sldId="269"/>
        </pc:sldMkLst>
        <pc:spChg chg="mod">
          <ac:chgData name="Claudia Chirinos" userId="AXMlQgyAxuJi7OfT489Nd6Hdnp0Eq41WwimQF1BtM0g=" providerId="None" clId="Web-{9941262C-01D5-4616-AF68-00D7DBC45271}" dt="2024-09-03T16:03:14.179" v="474" actId="20577"/>
          <ac:spMkLst>
            <pc:docMk/>
            <pc:sldMk cId="2664774679" sldId="269"/>
            <ac:spMk id="5" creationId="{FB58D9B9-821C-8D9A-80A1-B6ECB1842A08}"/>
          </ac:spMkLst>
        </pc:spChg>
      </pc:sldChg>
      <pc:sldChg chg="modSp">
        <pc:chgData name="Claudia Chirinos" userId="AXMlQgyAxuJi7OfT489Nd6Hdnp0Eq41WwimQF1BtM0g=" providerId="None" clId="Web-{9941262C-01D5-4616-AF68-00D7DBC45271}" dt="2024-09-03T16:03:20.116" v="475" actId="20577"/>
        <pc:sldMkLst>
          <pc:docMk/>
          <pc:sldMk cId="464028598" sldId="270"/>
        </pc:sldMkLst>
        <pc:spChg chg="mod">
          <ac:chgData name="Claudia Chirinos" userId="AXMlQgyAxuJi7OfT489Nd6Hdnp0Eq41WwimQF1BtM0g=" providerId="None" clId="Web-{9941262C-01D5-4616-AF68-00D7DBC45271}" dt="2024-09-03T16:03:20.116" v="475" actId="20577"/>
          <ac:spMkLst>
            <pc:docMk/>
            <pc:sldMk cId="464028598" sldId="270"/>
            <ac:spMk id="5" creationId="{8A8EB4F8-08C6-435D-5BD7-D53E45F58D9B}"/>
          </ac:spMkLst>
        </pc:spChg>
      </pc:sldChg>
      <pc:sldChg chg="modSp">
        <pc:chgData name="Claudia Chirinos" userId="AXMlQgyAxuJi7OfT489Nd6Hdnp0Eq41WwimQF1BtM0g=" providerId="None" clId="Web-{9941262C-01D5-4616-AF68-00D7DBC45271}" dt="2024-09-03T16:03:32.663" v="476" actId="20577"/>
        <pc:sldMkLst>
          <pc:docMk/>
          <pc:sldMk cId="1744477959" sldId="271"/>
        </pc:sldMkLst>
        <pc:spChg chg="mod">
          <ac:chgData name="Claudia Chirinos" userId="AXMlQgyAxuJi7OfT489Nd6Hdnp0Eq41WwimQF1BtM0g=" providerId="None" clId="Web-{9941262C-01D5-4616-AF68-00D7DBC45271}" dt="2024-09-03T16:03:32.663" v="476" actId="20577"/>
          <ac:spMkLst>
            <pc:docMk/>
            <pc:sldMk cId="1744477959" sldId="271"/>
            <ac:spMk id="3" creationId="{0458E596-93D0-926F-8FA2-ADA40D0DDD1F}"/>
          </ac:spMkLst>
        </pc:spChg>
      </pc:sldChg>
      <pc:sldChg chg="modSp">
        <pc:chgData name="Claudia Chirinos" userId="AXMlQgyAxuJi7OfT489Nd6Hdnp0Eq41WwimQF1BtM0g=" providerId="None" clId="Web-{9941262C-01D5-4616-AF68-00D7DBC45271}" dt="2024-09-03T16:03:55.710" v="478" actId="20577"/>
        <pc:sldMkLst>
          <pc:docMk/>
          <pc:sldMk cId="2259267143" sldId="272"/>
        </pc:sldMkLst>
        <pc:spChg chg="mod">
          <ac:chgData name="Claudia Chirinos" userId="AXMlQgyAxuJi7OfT489Nd6Hdnp0Eq41WwimQF1BtM0g=" providerId="None" clId="Web-{9941262C-01D5-4616-AF68-00D7DBC45271}" dt="2024-09-03T16:03:55.710" v="478" actId="20577"/>
          <ac:spMkLst>
            <pc:docMk/>
            <pc:sldMk cId="2259267143" sldId="272"/>
            <ac:spMk id="4" creationId="{78B116AB-0F42-093D-69A9-BAF78D552631}"/>
          </ac:spMkLst>
        </pc:spChg>
      </pc:sldChg>
      <pc:sldChg chg="modSp">
        <pc:chgData name="Claudia Chirinos" userId="AXMlQgyAxuJi7OfT489Nd6Hdnp0Eq41WwimQF1BtM0g=" providerId="None" clId="Web-{9941262C-01D5-4616-AF68-00D7DBC45271}" dt="2024-09-03T16:04:04.975" v="479" actId="20577"/>
        <pc:sldMkLst>
          <pc:docMk/>
          <pc:sldMk cId="1630007722" sldId="273"/>
        </pc:sldMkLst>
        <pc:spChg chg="mod">
          <ac:chgData name="Claudia Chirinos" userId="AXMlQgyAxuJi7OfT489Nd6Hdnp0Eq41WwimQF1BtM0g=" providerId="None" clId="Web-{9941262C-01D5-4616-AF68-00D7DBC45271}" dt="2024-09-03T16:04:04.975" v="479" actId="20577"/>
          <ac:spMkLst>
            <pc:docMk/>
            <pc:sldMk cId="1630007722" sldId="273"/>
            <ac:spMk id="3" creationId="{4F96FCCD-68BF-1039-E25E-EDB02FAEC3EF}"/>
          </ac:spMkLst>
        </pc:spChg>
      </pc:sldChg>
      <pc:sldChg chg="modSp">
        <pc:chgData name="Claudia Chirinos" userId="AXMlQgyAxuJi7OfT489Nd6Hdnp0Eq41WwimQF1BtM0g=" providerId="None" clId="Web-{9941262C-01D5-4616-AF68-00D7DBC45271}" dt="2024-09-03T16:04:09.241" v="480" actId="20577"/>
        <pc:sldMkLst>
          <pc:docMk/>
          <pc:sldMk cId="3007249878" sldId="275"/>
        </pc:sldMkLst>
        <pc:spChg chg="mod">
          <ac:chgData name="Claudia Chirinos" userId="AXMlQgyAxuJi7OfT489Nd6Hdnp0Eq41WwimQF1BtM0g=" providerId="None" clId="Web-{9941262C-01D5-4616-AF68-00D7DBC45271}" dt="2024-09-03T16:04:09.241" v="480" actId="20577"/>
          <ac:spMkLst>
            <pc:docMk/>
            <pc:sldMk cId="3007249878" sldId="275"/>
            <ac:spMk id="3" creationId="{0541A3E0-8263-1BDD-66DC-435AD9D37224}"/>
          </ac:spMkLst>
        </pc:spChg>
      </pc:sldChg>
      <pc:sldChg chg="addSp delSp modSp">
        <pc:chgData name="Claudia Chirinos" userId="AXMlQgyAxuJi7OfT489Nd6Hdnp0Eq41WwimQF1BtM0g=" providerId="None" clId="Web-{9941262C-01D5-4616-AF68-00D7DBC45271}" dt="2024-09-03T15:22:11.533" v="67" actId="20577"/>
        <pc:sldMkLst>
          <pc:docMk/>
          <pc:sldMk cId="2726953235" sldId="756"/>
        </pc:sldMkLst>
        <pc:spChg chg="add del mod">
          <ac:chgData name="Claudia Chirinos" userId="AXMlQgyAxuJi7OfT489Nd6Hdnp0Eq41WwimQF1BtM0g=" providerId="None" clId="Web-{9941262C-01D5-4616-AF68-00D7DBC45271}" dt="2024-09-03T15:22:11.533" v="67" actId="20577"/>
          <ac:spMkLst>
            <pc:docMk/>
            <pc:sldMk cId="2726953235" sldId="756"/>
            <ac:spMk id="3" creationId="{332D9953-1243-A227-ABFF-B757712EC115}"/>
          </ac:spMkLst>
        </pc:spChg>
      </pc:sldChg>
      <pc:sldChg chg="modSp">
        <pc:chgData name="Claudia Chirinos" userId="AXMlQgyAxuJi7OfT489Nd6Hdnp0Eq41WwimQF1BtM0g=" providerId="None" clId="Web-{9941262C-01D5-4616-AF68-00D7DBC45271}" dt="2024-09-03T15:22:16.595" v="68" actId="20577"/>
        <pc:sldMkLst>
          <pc:docMk/>
          <pc:sldMk cId="1600423728" sldId="757"/>
        </pc:sldMkLst>
        <pc:spChg chg="mod">
          <ac:chgData name="Claudia Chirinos" userId="AXMlQgyAxuJi7OfT489Nd6Hdnp0Eq41WwimQF1BtM0g=" providerId="None" clId="Web-{9941262C-01D5-4616-AF68-00D7DBC45271}" dt="2024-09-03T15:22:16.595" v="68" actId="20577"/>
          <ac:spMkLst>
            <pc:docMk/>
            <pc:sldMk cId="1600423728" sldId="757"/>
            <ac:spMk id="7" creationId="{68F341AD-3ED2-066B-E6E7-6514B8D1CCC1}"/>
          </ac:spMkLst>
        </pc:spChg>
      </pc:sldChg>
      <pc:sldChg chg="modSp">
        <pc:chgData name="Claudia Chirinos" userId="AXMlQgyAxuJi7OfT489Nd6Hdnp0Eq41WwimQF1BtM0g=" providerId="None" clId="Web-{9941262C-01D5-4616-AF68-00D7DBC45271}" dt="2024-09-03T15:46:05.589" v="334" actId="20577"/>
        <pc:sldMkLst>
          <pc:docMk/>
          <pc:sldMk cId="450918711" sldId="3335"/>
        </pc:sldMkLst>
        <pc:spChg chg="mod">
          <ac:chgData name="Claudia Chirinos" userId="AXMlQgyAxuJi7OfT489Nd6Hdnp0Eq41WwimQF1BtM0g=" providerId="None" clId="Web-{9941262C-01D5-4616-AF68-00D7DBC45271}" dt="2024-09-03T15:46:03.183" v="333" actId="20577"/>
          <ac:spMkLst>
            <pc:docMk/>
            <pc:sldMk cId="450918711" sldId="3335"/>
            <ac:spMk id="3" creationId="{8207BE32-BCA7-A064-C0B0-90D934AD12D8}"/>
          </ac:spMkLst>
        </pc:spChg>
        <pc:spChg chg="mod">
          <ac:chgData name="Claudia Chirinos" userId="AXMlQgyAxuJi7OfT489Nd6Hdnp0Eq41WwimQF1BtM0g=" providerId="None" clId="Web-{9941262C-01D5-4616-AF68-00D7DBC45271}" dt="2024-09-03T15:46:05.589" v="334" actId="20577"/>
          <ac:spMkLst>
            <pc:docMk/>
            <pc:sldMk cId="450918711" sldId="3335"/>
            <ac:spMk id="4" creationId="{E4316A77-D4D7-6BD8-0044-0782886E38C5}"/>
          </ac:spMkLst>
        </pc:spChg>
      </pc:sldChg>
      <pc:sldChg chg="modSp">
        <pc:chgData name="Claudia Chirinos" userId="AXMlQgyAxuJi7OfT489Nd6Hdnp0Eq41WwimQF1BtM0g=" providerId="None" clId="Web-{9941262C-01D5-4616-AF68-00D7DBC45271}" dt="2024-09-03T15:58:00.883" v="459" actId="20577"/>
        <pc:sldMkLst>
          <pc:docMk/>
          <pc:sldMk cId="1861953716" sldId="3336"/>
        </pc:sldMkLst>
        <pc:spChg chg="mod">
          <ac:chgData name="Claudia Chirinos" userId="AXMlQgyAxuJi7OfT489Nd6Hdnp0Eq41WwimQF1BtM0g=" providerId="None" clId="Web-{9941262C-01D5-4616-AF68-00D7DBC45271}" dt="2024-09-03T15:57:55.446" v="455"/>
          <ac:spMkLst>
            <pc:docMk/>
            <pc:sldMk cId="1861953716" sldId="3336"/>
            <ac:spMk id="3" creationId="{A3191AC3-146A-2801-C95D-A8310A62A289}"/>
          </ac:spMkLst>
        </pc:spChg>
        <pc:spChg chg="mod">
          <ac:chgData name="Claudia Chirinos" userId="AXMlQgyAxuJi7OfT489Nd6Hdnp0Eq41WwimQF1BtM0g=" providerId="None" clId="Web-{9941262C-01D5-4616-AF68-00D7DBC45271}" dt="2024-09-03T15:58:00.883" v="459" actId="20577"/>
          <ac:spMkLst>
            <pc:docMk/>
            <pc:sldMk cId="1861953716" sldId="3336"/>
            <ac:spMk id="4" creationId="{67656B53-D56D-1F35-8004-2D189DDC6909}"/>
          </ac:spMkLst>
        </pc:spChg>
      </pc:sldChg>
      <pc:sldChg chg="modSp">
        <pc:chgData name="Claudia Chirinos" userId="AXMlQgyAxuJi7OfT489Nd6Hdnp0Eq41WwimQF1BtM0g=" providerId="None" clId="Web-{9941262C-01D5-4616-AF68-00D7DBC45271}" dt="2024-09-03T15:10:31.333" v="18" actId="20577"/>
        <pc:sldMkLst>
          <pc:docMk/>
          <pc:sldMk cId="2624227933" sldId="3340"/>
        </pc:sldMkLst>
        <pc:spChg chg="mod">
          <ac:chgData name="Claudia Chirinos" userId="AXMlQgyAxuJi7OfT489Nd6Hdnp0Eq41WwimQF1BtM0g=" providerId="None" clId="Web-{9941262C-01D5-4616-AF68-00D7DBC45271}" dt="2024-09-03T15:10:31.333" v="18" actId="20577"/>
          <ac:spMkLst>
            <pc:docMk/>
            <pc:sldMk cId="2624227933" sldId="3340"/>
            <ac:spMk id="2" creationId="{CE8FCBEF-E678-D915-13C0-CE165FACCDB6}"/>
          </ac:spMkLst>
        </pc:spChg>
      </pc:sldChg>
      <pc:sldChg chg="modSp">
        <pc:chgData name="Claudia Chirinos" userId="AXMlQgyAxuJi7OfT489Nd6Hdnp0Eq41WwimQF1BtM0g=" providerId="None" clId="Web-{9941262C-01D5-4616-AF68-00D7DBC45271}" dt="2024-09-03T15:16:37.644" v="44" actId="20577"/>
        <pc:sldMkLst>
          <pc:docMk/>
          <pc:sldMk cId="1090926072" sldId="3341"/>
        </pc:sldMkLst>
        <pc:spChg chg="mod">
          <ac:chgData name="Claudia Chirinos" userId="AXMlQgyAxuJi7OfT489Nd6Hdnp0Eq41WwimQF1BtM0g=" providerId="None" clId="Web-{9941262C-01D5-4616-AF68-00D7DBC45271}" dt="2024-09-03T15:16:37.644" v="44" actId="20577"/>
          <ac:spMkLst>
            <pc:docMk/>
            <pc:sldMk cId="1090926072" sldId="3341"/>
            <ac:spMk id="3" creationId="{F386957B-CB9E-448A-5835-04AD1172AE57}"/>
          </ac:spMkLst>
        </pc:spChg>
      </pc:sldChg>
      <pc:sldChg chg="modSp">
        <pc:chgData name="Claudia Chirinos" userId="AXMlQgyAxuJi7OfT489Nd6Hdnp0Eq41WwimQF1BtM0g=" providerId="None" clId="Web-{9941262C-01D5-4616-AF68-00D7DBC45271}" dt="2024-09-03T15:21:54.642" v="60" actId="20577"/>
        <pc:sldMkLst>
          <pc:docMk/>
          <pc:sldMk cId="1282196983" sldId="3344"/>
        </pc:sldMkLst>
        <pc:spChg chg="mod">
          <ac:chgData name="Claudia Chirinos" userId="AXMlQgyAxuJi7OfT489Nd6Hdnp0Eq41WwimQF1BtM0g=" providerId="None" clId="Web-{9941262C-01D5-4616-AF68-00D7DBC45271}" dt="2024-09-03T15:21:54.642" v="60" actId="20577"/>
          <ac:spMkLst>
            <pc:docMk/>
            <pc:sldMk cId="1282196983" sldId="3344"/>
            <ac:spMk id="2" creationId="{EC3D399A-C59F-F890-AFB4-2693BD8EB826}"/>
          </ac:spMkLst>
        </pc:spChg>
        <pc:spChg chg="mod">
          <ac:chgData name="Claudia Chirinos" userId="AXMlQgyAxuJi7OfT489Nd6Hdnp0Eq41WwimQF1BtM0g=" providerId="None" clId="Web-{9941262C-01D5-4616-AF68-00D7DBC45271}" dt="2024-09-03T15:20:52.908" v="53" actId="14100"/>
          <ac:spMkLst>
            <pc:docMk/>
            <pc:sldMk cId="1282196983" sldId="3344"/>
            <ac:spMk id="3" creationId="{3D8C5CC3-E5D1-59FD-8ADC-6FBA378F856B}"/>
          </ac:spMkLst>
        </pc:spChg>
      </pc:sldChg>
      <pc:sldChg chg="modSp">
        <pc:chgData name="Claudia Chirinos" userId="AXMlQgyAxuJi7OfT489Nd6Hdnp0Eq41WwimQF1BtM0g=" providerId="None" clId="Web-{9941262C-01D5-4616-AF68-00D7DBC45271}" dt="2024-09-03T15:24:11.189" v="70" actId="20577"/>
        <pc:sldMkLst>
          <pc:docMk/>
          <pc:sldMk cId="4193304091" sldId="3345"/>
        </pc:sldMkLst>
        <pc:spChg chg="mod">
          <ac:chgData name="Claudia Chirinos" userId="AXMlQgyAxuJi7OfT489Nd6Hdnp0Eq41WwimQF1BtM0g=" providerId="None" clId="Web-{9941262C-01D5-4616-AF68-00D7DBC45271}" dt="2024-09-03T15:24:11.189" v="70" actId="20577"/>
          <ac:spMkLst>
            <pc:docMk/>
            <pc:sldMk cId="4193304091" sldId="3345"/>
            <ac:spMk id="4" creationId="{EE9665FD-B330-997A-8058-CC7253965D4B}"/>
          </ac:spMkLst>
        </pc:spChg>
      </pc:sldChg>
      <pc:sldChg chg="modSp">
        <pc:chgData name="Claudia Chirinos" userId="AXMlQgyAxuJi7OfT489Nd6Hdnp0Eq41WwimQF1BtM0g=" providerId="None" clId="Web-{9941262C-01D5-4616-AF68-00D7DBC45271}" dt="2024-09-03T15:24:30.767" v="71" actId="20577"/>
        <pc:sldMkLst>
          <pc:docMk/>
          <pc:sldMk cId="3540901897" sldId="3346"/>
        </pc:sldMkLst>
        <pc:spChg chg="mod">
          <ac:chgData name="Claudia Chirinos" userId="AXMlQgyAxuJi7OfT489Nd6Hdnp0Eq41WwimQF1BtM0g=" providerId="None" clId="Web-{9941262C-01D5-4616-AF68-00D7DBC45271}" dt="2024-09-03T15:24:30.767" v="71" actId="20577"/>
          <ac:spMkLst>
            <pc:docMk/>
            <pc:sldMk cId="3540901897" sldId="3346"/>
            <ac:spMk id="4" creationId="{D4A96E31-92F8-DE28-6BC4-7261D5283777}"/>
          </ac:spMkLst>
        </pc:spChg>
      </pc:sldChg>
      <pc:sldChg chg="modSp">
        <pc:chgData name="Claudia Chirinos" userId="AXMlQgyAxuJi7OfT489Nd6Hdnp0Eq41WwimQF1BtM0g=" providerId="None" clId="Web-{9941262C-01D5-4616-AF68-00D7DBC45271}" dt="2024-09-03T15:40:03.278" v="101" actId="20577"/>
        <pc:sldMkLst>
          <pc:docMk/>
          <pc:sldMk cId="3706598836" sldId="3347"/>
        </pc:sldMkLst>
        <pc:spChg chg="mod">
          <ac:chgData name="Claudia Chirinos" userId="AXMlQgyAxuJi7OfT489Nd6Hdnp0Eq41WwimQF1BtM0g=" providerId="None" clId="Web-{9941262C-01D5-4616-AF68-00D7DBC45271}" dt="2024-09-03T15:40:03.278" v="101" actId="20577"/>
          <ac:spMkLst>
            <pc:docMk/>
            <pc:sldMk cId="3706598836" sldId="3347"/>
            <ac:spMk id="2" creationId="{026877C0-D1CF-62E7-C130-5766F4556C44}"/>
          </ac:spMkLst>
        </pc:spChg>
        <pc:spChg chg="mod">
          <ac:chgData name="Claudia Chirinos" userId="AXMlQgyAxuJi7OfT489Nd6Hdnp0Eq41WwimQF1BtM0g=" providerId="None" clId="Web-{9941262C-01D5-4616-AF68-00D7DBC45271}" dt="2024-09-03T15:39:51.294" v="100" actId="14100"/>
          <ac:spMkLst>
            <pc:docMk/>
            <pc:sldMk cId="3706598836" sldId="3347"/>
            <ac:spMk id="3" creationId="{3BF0E9A1-2EC7-16F8-A2F0-ECF0C315BE85}"/>
          </ac:spMkLst>
        </pc:spChg>
      </pc:sldChg>
      <pc:sldChg chg="modSp">
        <pc:chgData name="Claudia Chirinos" userId="AXMlQgyAxuJi7OfT489Nd6Hdnp0Eq41WwimQF1BtM0g=" providerId="None" clId="Web-{9941262C-01D5-4616-AF68-00D7DBC45271}" dt="2024-09-03T15:41:44.028" v="111" actId="20577"/>
        <pc:sldMkLst>
          <pc:docMk/>
          <pc:sldMk cId="3734520859" sldId="3348"/>
        </pc:sldMkLst>
        <pc:spChg chg="mod">
          <ac:chgData name="Claudia Chirinos" userId="AXMlQgyAxuJi7OfT489Nd6Hdnp0Eq41WwimQF1BtM0g=" providerId="None" clId="Web-{9941262C-01D5-4616-AF68-00D7DBC45271}" dt="2024-09-03T15:41:41.622" v="110" actId="20577"/>
          <ac:spMkLst>
            <pc:docMk/>
            <pc:sldMk cId="3734520859" sldId="3348"/>
            <ac:spMk id="3" creationId="{A68DE75C-49A9-34B3-20F5-F85966AAEBC2}"/>
          </ac:spMkLst>
        </pc:spChg>
        <pc:spChg chg="mod">
          <ac:chgData name="Claudia Chirinos" userId="AXMlQgyAxuJi7OfT489Nd6Hdnp0Eq41WwimQF1BtM0g=" providerId="None" clId="Web-{9941262C-01D5-4616-AF68-00D7DBC45271}" dt="2024-09-03T15:41:44.028" v="111" actId="20577"/>
          <ac:spMkLst>
            <pc:docMk/>
            <pc:sldMk cId="3734520859" sldId="3348"/>
            <ac:spMk id="4" creationId="{08278700-E5F5-3E5A-ADF1-B52B56F6F988}"/>
          </ac:spMkLst>
        </pc:spChg>
      </pc:sldChg>
      <pc:sldChg chg="modSp">
        <pc:chgData name="Claudia Chirinos" userId="AXMlQgyAxuJi7OfT489Nd6Hdnp0Eq41WwimQF1BtM0g=" providerId="None" clId="Web-{9941262C-01D5-4616-AF68-00D7DBC45271}" dt="2024-09-03T15:44:03.277" v="279" actId="20577"/>
        <pc:sldMkLst>
          <pc:docMk/>
          <pc:sldMk cId="2121598183" sldId="3349"/>
        </pc:sldMkLst>
        <pc:spChg chg="mod">
          <ac:chgData name="Claudia Chirinos" userId="AXMlQgyAxuJi7OfT489Nd6Hdnp0Eq41WwimQF1BtM0g=" providerId="None" clId="Web-{9941262C-01D5-4616-AF68-00D7DBC45271}" dt="2024-09-03T15:44:03.277" v="279" actId="20577"/>
          <ac:spMkLst>
            <pc:docMk/>
            <pc:sldMk cId="2121598183" sldId="3349"/>
            <ac:spMk id="3" creationId="{D084A749-87F8-67DE-DCE5-66AF8E22E85E}"/>
          </ac:spMkLst>
        </pc:spChg>
        <pc:spChg chg="mod">
          <ac:chgData name="Claudia Chirinos" userId="AXMlQgyAxuJi7OfT489Nd6Hdnp0Eq41WwimQF1BtM0g=" providerId="None" clId="Web-{9941262C-01D5-4616-AF68-00D7DBC45271}" dt="2024-09-03T15:43:55.668" v="278" actId="20577"/>
          <ac:spMkLst>
            <pc:docMk/>
            <pc:sldMk cId="2121598183" sldId="3349"/>
            <ac:spMk id="6" creationId="{3A66693F-DB0B-0CEB-8260-4925EB546C6E}"/>
          </ac:spMkLst>
        </pc:spChg>
      </pc:sldChg>
      <pc:sldChg chg="modSp">
        <pc:chgData name="Claudia Chirinos" userId="AXMlQgyAxuJi7OfT489Nd6Hdnp0Eq41WwimQF1BtM0g=" providerId="None" clId="Web-{9941262C-01D5-4616-AF68-00D7DBC45271}" dt="2024-09-03T15:52:16.400" v="435" actId="20577"/>
        <pc:sldMkLst>
          <pc:docMk/>
          <pc:sldMk cId="2536720854" sldId="3350"/>
        </pc:sldMkLst>
        <pc:spChg chg="mod">
          <ac:chgData name="Claudia Chirinos" userId="AXMlQgyAxuJi7OfT489Nd6Hdnp0Eq41WwimQF1BtM0g=" providerId="None" clId="Web-{9941262C-01D5-4616-AF68-00D7DBC45271}" dt="2024-09-03T15:52:16.400" v="435" actId="20577"/>
          <ac:spMkLst>
            <pc:docMk/>
            <pc:sldMk cId="2536720854" sldId="3350"/>
            <ac:spMk id="4" creationId="{40D13B60-7765-25D8-C94B-29F40F4AABD7}"/>
          </ac:spMkLst>
        </pc:spChg>
      </pc:sldChg>
      <pc:sldChg chg="modSp">
        <pc:chgData name="Claudia Chirinos" userId="AXMlQgyAxuJi7OfT489Nd6Hdnp0Eq41WwimQF1BtM0g=" providerId="None" clId="Web-{9941262C-01D5-4616-AF68-00D7DBC45271}" dt="2024-09-03T15:57:25.149" v="454"/>
        <pc:sldMkLst>
          <pc:docMk/>
          <pc:sldMk cId="2301538099" sldId="3351"/>
        </pc:sldMkLst>
        <pc:spChg chg="mod">
          <ac:chgData name="Claudia Chirinos" userId="AXMlQgyAxuJi7OfT489Nd6Hdnp0Eq41WwimQF1BtM0g=" providerId="None" clId="Web-{9941262C-01D5-4616-AF68-00D7DBC45271}" dt="2024-09-03T15:57:25.149" v="454"/>
          <ac:spMkLst>
            <pc:docMk/>
            <pc:sldMk cId="2301538099" sldId="3351"/>
            <ac:spMk id="3" creationId="{F3A49774-5EFB-FAB2-7DD8-70EBB5A69C21}"/>
          </ac:spMkLst>
        </pc:spChg>
        <pc:spChg chg="mod">
          <ac:chgData name="Claudia Chirinos" userId="AXMlQgyAxuJi7OfT489Nd6Hdnp0Eq41WwimQF1BtM0g=" providerId="None" clId="Web-{9941262C-01D5-4616-AF68-00D7DBC45271}" dt="2024-09-03T15:57:14.039" v="453" actId="20577"/>
          <ac:spMkLst>
            <pc:docMk/>
            <pc:sldMk cId="2301538099" sldId="3351"/>
            <ac:spMk id="4" creationId="{9CA831A7-DC0A-AB4F-B0B3-94C64FCB1005}"/>
          </ac:spMkLst>
        </pc:spChg>
      </pc:sldChg>
      <pc:sldChg chg="modSp">
        <pc:chgData name="Claudia Chirinos" userId="AXMlQgyAxuJi7OfT489Nd6Hdnp0Eq41WwimQF1BtM0g=" providerId="None" clId="Web-{9941262C-01D5-4616-AF68-00D7DBC45271}" dt="2024-09-03T15:44:39.871" v="285" actId="20577"/>
        <pc:sldMkLst>
          <pc:docMk/>
          <pc:sldMk cId="3396681041" sldId="3352"/>
        </pc:sldMkLst>
        <pc:spChg chg="mod">
          <ac:chgData name="Claudia Chirinos" userId="AXMlQgyAxuJi7OfT489Nd6Hdnp0Eq41WwimQF1BtM0g=" providerId="None" clId="Web-{9941262C-01D5-4616-AF68-00D7DBC45271}" dt="2024-09-03T15:44:39.871" v="285" actId="20577"/>
          <ac:spMkLst>
            <pc:docMk/>
            <pc:sldMk cId="3396681041" sldId="3352"/>
            <ac:spMk id="4" creationId="{C4EE0AB0-FDC1-4919-BCAC-3AE1B9ABD99F}"/>
          </ac:spMkLst>
        </pc:spChg>
      </pc:sldChg>
      <pc:sldChg chg="modSp">
        <pc:chgData name="Claudia Chirinos" userId="AXMlQgyAxuJi7OfT489Nd6Hdnp0Eq41WwimQF1BtM0g=" providerId="None" clId="Web-{9941262C-01D5-4616-AF68-00D7DBC45271}" dt="2024-09-03T15:51:54.853" v="434" actId="20577"/>
        <pc:sldMkLst>
          <pc:docMk/>
          <pc:sldMk cId="904146899" sldId="3353"/>
        </pc:sldMkLst>
        <pc:spChg chg="mod">
          <ac:chgData name="Claudia Chirinos" userId="AXMlQgyAxuJi7OfT489Nd6Hdnp0Eq41WwimQF1BtM0g=" providerId="None" clId="Web-{9941262C-01D5-4616-AF68-00D7DBC45271}" dt="2024-09-03T15:51:41.463" v="432" actId="14100"/>
          <ac:spMkLst>
            <pc:docMk/>
            <pc:sldMk cId="904146899" sldId="3353"/>
            <ac:spMk id="3" creationId="{9F3EEAF1-A575-AC04-109E-26C3A7B1A121}"/>
          </ac:spMkLst>
        </pc:spChg>
        <pc:spChg chg="mod">
          <ac:chgData name="Claudia Chirinos" userId="AXMlQgyAxuJi7OfT489Nd6Hdnp0Eq41WwimQF1BtM0g=" providerId="None" clId="Web-{9941262C-01D5-4616-AF68-00D7DBC45271}" dt="2024-09-03T15:51:54.853" v="434" actId="20577"/>
          <ac:spMkLst>
            <pc:docMk/>
            <pc:sldMk cId="904146899" sldId="3353"/>
            <ac:spMk id="4" creationId="{A005F9BC-E856-6953-26AB-56D5CD1633CB}"/>
          </ac:spMkLst>
        </pc:spChg>
      </pc:sldChg>
      <pc:sldChg chg="modSp">
        <pc:chgData name="Claudia Chirinos" userId="AXMlQgyAxuJi7OfT489Nd6Hdnp0Eq41WwimQF1BtM0g=" providerId="None" clId="Web-{9941262C-01D5-4616-AF68-00D7DBC45271}" dt="2024-09-03T15:56:57.665" v="452" actId="20577"/>
        <pc:sldMkLst>
          <pc:docMk/>
          <pc:sldMk cId="2392466565" sldId="3354"/>
        </pc:sldMkLst>
        <pc:spChg chg="mod">
          <ac:chgData name="Claudia Chirinos" userId="AXMlQgyAxuJi7OfT489Nd6Hdnp0Eq41WwimQF1BtM0g=" providerId="None" clId="Web-{9941262C-01D5-4616-AF68-00D7DBC45271}" dt="2024-09-03T15:56:57.665" v="452" actId="20577"/>
          <ac:spMkLst>
            <pc:docMk/>
            <pc:sldMk cId="2392466565" sldId="3354"/>
            <ac:spMk id="3" creationId="{20EAA8E4-4DDF-3150-A0C8-0B978853CFF2}"/>
          </ac:spMkLst>
        </pc:spChg>
        <pc:spChg chg="mod">
          <ac:chgData name="Claudia Chirinos" userId="AXMlQgyAxuJi7OfT489Nd6Hdnp0Eq41WwimQF1BtM0g=" providerId="None" clId="Web-{9941262C-01D5-4616-AF68-00D7DBC45271}" dt="2024-09-03T15:56:54.008" v="451" actId="20577"/>
          <ac:spMkLst>
            <pc:docMk/>
            <pc:sldMk cId="2392466565" sldId="3354"/>
            <ac:spMk id="4" creationId="{B807C952-9444-4DB1-2773-133E96CD06BC}"/>
          </ac:spMkLst>
        </pc:spChg>
      </pc:sldChg>
      <pc:sldChg chg="modSp">
        <pc:chgData name="Claudia Chirinos" userId="AXMlQgyAxuJi7OfT489Nd6Hdnp0Eq41WwimQF1BtM0g=" providerId="None" clId="Web-{9941262C-01D5-4616-AF68-00D7DBC45271}" dt="2024-09-03T15:44:19.715" v="283" actId="20577"/>
        <pc:sldMkLst>
          <pc:docMk/>
          <pc:sldMk cId="1409312779" sldId="3355"/>
        </pc:sldMkLst>
        <pc:spChg chg="mod">
          <ac:chgData name="Claudia Chirinos" userId="AXMlQgyAxuJi7OfT489Nd6Hdnp0Eq41WwimQF1BtM0g=" providerId="None" clId="Web-{9941262C-01D5-4616-AF68-00D7DBC45271}" dt="2024-09-03T15:44:19.715" v="283" actId="20577"/>
          <ac:spMkLst>
            <pc:docMk/>
            <pc:sldMk cId="1409312779" sldId="3355"/>
            <ac:spMk id="5" creationId="{F59E8621-56C8-334E-AACD-98C546D50A10}"/>
          </ac:spMkLst>
        </pc:spChg>
      </pc:sldChg>
      <pc:sldChg chg="modSp">
        <pc:chgData name="Claudia Chirinos" userId="AXMlQgyAxuJi7OfT489Nd6Hdnp0Eq41WwimQF1BtM0g=" providerId="None" clId="Web-{9941262C-01D5-4616-AF68-00D7DBC45271}" dt="2024-09-03T15:46:56.526" v="343" actId="20577"/>
        <pc:sldMkLst>
          <pc:docMk/>
          <pc:sldMk cId="2139339565" sldId="3356"/>
        </pc:sldMkLst>
        <pc:spChg chg="mod">
          <ac:chgData name="Claudia Chirinos" userId="AXMlQgyAxuJi7OfT489Nd6Hdnp0Eq41WwimQF1BtM0g=" providerId="None" clId="Web-{9941262C-01D5-4616-AF68-00D7DBC45271}" dt="2024-09-03T15:46:56.526" v="343" actId="20577"/>
          <ac:spMkLst>
            <pc:docMk/>
            <pc:sldMk cId="2139339565" sldId="3356"/>
            <ac:spMk id="3" creationId="{A7BFEBBE-0A7A-902D-4CB4-576DC1053629}"/>
          </ac:spMkLst>
        </pc:spChg>
      </pc:sldChg>
      <pc:sldChg chg="modSp">
        <pc:chgData name="Claudia Chirinos" userId="AXMlQgyAxuJi7OfT489Nd6Hdnp0Eq41WwimQF1BtM0g=" providerId="None" clId="Web-{9941262C-01D5-4616-AF68-00D7DBC45271}" dt="2024-09-03T15:44:25.683" v="284" actId="20577"/>
        <pc:sldMkLst>
          <pc:docMk/>
          <pc:sldMk cId="1499909398" sldId="3357"/>
        </pc:sldMkLst>
        <pc:spChg chg="mod">
          <ac:chgData name="Claudia Chirinos" userId="AXMlQgyAxuJi7OfT489Nd6Hdnp0Eq41WwimQF1BtM0g=" providerId="None" clId="Web-{9941262C-01D5-4616-AF68-00D7DBC45271}" dt="2024-09-03T15:44:25.683" v="284" actId="20577"/>
          <ac:spMkLst>
            <pc:docMk/>
            <pc:sldMk cId="1499909398" sldId="3357"/>
            <ac:spMk id="2" creationId="{E1F2A880-9245-4F09-5BD4-19E43EB56D13}"/>
          </ac:spMkLst>
        </pc:spChg>
      </pc:sldChg>
      <pc:sldChg chg="modSp">
        <pc:chgData name="Claudia Chirinos" userId="AXMlQgyAxuJi7OfT489Nd6Hdnp0Eq41WwimQF1BtM0g=" providerId="None" clId="Web-{9941262C-01D5-4616-AF68-00D7DBC45271}" dt="2024-09-03T15:48:13.870" v="348" actId="20577"/>
        <pc:sldMkLst>
          <pc:docMk/>
          <pc:sldMk cId="322764100" sldId="3358"/>
        </pc:sldMkLst>
        <pc:spChg chg="mod">
          <ac:chgData name="Claudia Chirinos" userId="AXMlQgyAxuJi7OfT489Nd6Hdnp0Eq41WwimQF1BtM0g=" providerId="None" clId="Web-{9941262C-01D5-4616-AF68-00D7DBC45271}" dt="2024-09-03T15:48:13.870" v="348" actId="20577"/>
          <ac:spMkLst>
            <pc:docMk/>
            <pc:sldMk cId="322764100" sldId="3358"/>
            <ac:spMk id="2" creationId="{7BB78A7B-AF79-3A32-761C-09D0E0CF2239}"/>
          </ac:spMkLst>
        </pc:spChg>
        <pc:spChg chg="mod">
          <ac:chgData name="Claudia Chirinos" userId="AXMlQgyAxuJi7OfT489Nd6Hdnp0Eq41WwimQF1BtM0g=" providerId="None" clId="Web-{9941262C-01D5-4616-AF68-00D7DBC45271}" dt="2024-09-03T15:48:11.479" v="347" actId="20577"/>
          <ac:spMkLst>
            <pc:docMk/>
            <pc:sldMk cId="322764100" sldId="3358"/>
            <ac:spMk id="3" creationId="{2968D02D-FBB7-285C-46F2-B170DDE4C7D1}"/>
          </ac:spMkLst>
        </pc:spChg>
      </pc:sldChg>
      <pc:sldChg chg="modSp">
        <pc:chgData name="Claudia Chirinos" userId="AXMlQgyAxuJi7OfT489Nd6Hdnp0Eq41WwimQF1BtM0g=" providerId="None" clId="Web-{9941262C-01D5-4616-AF68-00D7DBC45271}" dt="2024-09-03T15:56:29.587" v="449" actId="20577"/>
        <pc:sldMkLst>
          <pc:docMk/>
          <pc:sldMk cId="1157569013" sldId="3359"/>
        </pc:sldMkLst>
        <pc:spChg chg="mod">
          <ac:chgData name="Claudia Chirinos" userId="AXMlQgyAxuJi7OfT489Nd6Hdnp0Eq41WwimQF1BtM0g=" providerId="None" clId="Web-{9941262C-01D5-4616-AF68-00D7DBC45271}" dt="2024-09-03T15:56:29.587" v="449" actId="20577"/>
          <ac:spMkLst>
            <pc:docMk/>
            <pc:sldMk cId="1157569013" sldId="3359"/>
            <ac:spMk id="3" creationId="{F142DA9E-C4A8-99D9-50F0-1C76C3BBC42C}"/>
          </ac:spMkLst>
        </pc:spChg>
      </pc:sldChg>
      <pc:sldChg chg="modSp">
        <pc:chgData name="Claudia Chirinos" userId="AXMlQgyAxuJi7OfT489Nd6Hdnp0Eq41WwimQF1BtM0g=" providerId="None" clId="Web-{9941262C-01D5-4616-AF68-00D7DBC45271}" dt="2024-09-03T15:56:44.118" v="450" actId="20577"/>
        <pc:sldMkLst>
          <pc:docMk/>
          <pc:sldMk cId="2334936732" sldId="3360"/>
        </pc:sldMkLst>
        <pc:spChg chg="mod">
          <ac:chgData name="Claudia Chirinos" userId="AXMlQgyAxuJi7OfT489Nd6Hdnp0Eq41WwimQF1BtM0g=" providerId="None" clId="Web-{9941262C-01D5-4616-AF68-00D7DBC45271}" dt="2024-09-03T15:56:44.118" v="450" actId="20577"/>
          <ac:spMkLst>
            <pc:docMk/>
            <pc:sldMk cId="2334936732" sldId="3360"/>
            <ac:spMk id="2" creationId="{0262D193-5F5C-71CC-9C78-AE6888A3B825}"/>
          </ac:spMkLst>
        </pc:spChg>
      </pc:sldChg>
      <pc:sldChg chg="modSp">
        <pc:chgData name="Claudia Chirinos" userId="AXMlQgyAxuJi7OfT489Nd6Hdnp0Eq41WwimQF1BtM0g=" providerId="None" clId="Web-{9941262C-01D5-4616-AF68-00D7DBC45271}" dt="2024-09-03T15:46:38.698" v="342" actId="20577"/>
        <pc:sldMkLst>
          <pc:docMk/>
          <pc:sldMk cId="2750914077" sldId="3361"/>
        </pc:sldMkLst>
        <pc:spChg chg="mod">
          <ac:chgData name="Claudia Chirinos" userId="AXMlQgyAxuJi7OfT489Nd6Hdnp0Eq41WwimQF1BtM0g=" providerId="None" clId="Web-{9941262C-01D5-4616-AF68-00D7DBC45271}" dt="2024-09-03T15:46:38.698" v="342" actId="20577"/>
          <ac:spMkLst>
            <pc:docMk/>
            <pc:sldMk cId="2750914077" sldId="3361"/>
            <ac:spMk id="4" creationId="{4A0A6EB8-3021-4A37-6783-0AB4E93101B0}"/>
          </ac:spMkLst>
        </pc:spChg>
      </pc:sldChg>
      <pc:sldChg chg="modSp">
        <pc:chgData name="Claudia Chirinos" userId="AXMlQgyAxuJi7OfT489Nd6Hdnp0Eq41WwimQF1BtM0g=" providerId="None" clId="Web-{9941262C-01D5-4616-AF68-00D7DBC45271}" dt="2024-09-03T15:55:55.118" v="447" actId="20577"/>
        <pc:sldMkLst>
          <pc:docMk/>
          <pc:sldMk cId="2685709072" sldId="3362"/>
        </pc:sldMkLst>
        <pc:spChg chg="mod">
          <ac:chgData name="Claudia Chirinos" userId="AXMlQgyAxuJi7OfT489Nd6Hdnp0Eq41WwimQF1BtM0g=" providerId="None" clId="Web-{9941262C-01D5-4616-AF68-00D7DBC45271}" dt="2024-09-03T15:55:45.993" v="446" actId="20577"/>
          <ac:spMkLst>
            <pc:docMk/>
            <pc:sldMk cId="2685709072" sldId="3362"/>
            <ac:spMk id="3" creationId="{ECEE9C53-84DF-6CFE-E6DD-4E4FE5030A0B}"/>
          </ac:spMkLst>
        </pc:spChg>
        <pc:spChg chg="mod">
          <ac:chgData name="Claudia Chirinos" userId="AXMlQgyAxuJi7OfT489Nd6Hdnp0Eq41WwimQF1BtM0g=" providerId="None" clId="Web-{9941262C-01D5-4616-AF68-00D7DBC45271}" dt="2024-09-03T15:55:55.118" v="447" actId="20577"/>
          <ac:spMkLst>
            <pc:docMk/>
            <pc:sldMk cId="2685709072" sldId="3362"/>
            <ac:spMk id="4" creationId="{5BFB8C80-499A-605E-8284-863A27FFC46D}"/>
          </ac:spMkLst>
        </pc:spChg>
      </pc:sldChg>
      <pc:sldChg chg="modSp">
        <pc:chgData name="Claudia Chirinos" userId="AXMlQgyAxuJi7OfT489Nd6Hdnp0Eq41WwimQF1BtM0g=" providerId="None" clId="Web-{9941262C-01D5-4616-AF68-00D7DBC45271}" dt="2024-09-03T15:56:17.180" v="448" actId="20577"/>
        <pc:sldMkLst>
          <pc:docMk/>
          <pc:sldMk cId="1236336707" sldId="3363"/>
        </pc:sldMkLst>
        <pc:spChg chg="mod">
          <ac:chgData name="Claudia Chirinos" userId="AXMlQgyAxuJi7OfT489Nd6Hdnp0Eq41WwimQF1BtM0g=" providerId="None" clId="Web-{9941262C-01D5-4616-AF68-00D7DBC45271}" dt="2024-09-03T15:56:17.180" v="448" actId="20577"/>
          <ac:spMkLst>
            <pc:docMk/>
            <pc:sldMk cId="1236336707" sldId="3363"/>
            <ac:spMk id="4" creationId="{8C20BE71-FD31-8AC1-018D-DD8AAC1BCD5D}"/>
          </ac:spMkLst>
        </pc:spChg>
      </pc:sldChg>
      <pc:sldChg chg="modSp">
        <pc:chgData name="Claudia Chirinos" userId="AXMlQgyAxuJi7OfT489Nd6Hdnp0Eq41WwimQF1BtM0g=" providerId="None" clId="Web-{9941262C-01D5-4616-AF68-00D7DBC45271}" dt="2024-09-03T15:44:53.308" v="286" actId="20577"/>
        <pc:sldMkLst>
          <pc:docMk/>
          <pc:sldMk cId="1591923535" sldId="3364"/>
        </pc:sldMkLst>
        <pc:spChg chg="mod">
          <ac:chgData name="Claudia Chirinos" userId="AXMlQgyAxuJi7OfT489Nd6Hdnp0Eq41WwimQF1BtM0g=" providerId="None" clId="Web-{9941262C-01D5-4616-AF68-00D7DBC45271}" dt="2024-09-03T15:44:53.308" v="286" actId="20577"/>
          <ac:spMkLst>
            <pc:docMk/>
            <pc:sldMk cId="1591923535" sldId="3364"/>
            <ac:spMk id="4" creationId="{5D2CABC7-43B9-2F99-512A-D9E46FA70312}"/>
          </ac:spMkLst>
        </pc:spChg>
      </pc:sldChg>
      <pc:sldChg chg="modSp">
        <pc:chgData name="Claudia Chirinos" userId="AXMlQgyAxuJi7OfT489Nd6Hdnp0Eq41WwimQF1BtM0g=" providerId="None" clId="Web-{9941262C-01D5-4616-AF68-00D7DBC45271}" dt="2024-09-03T15:24:59.641" v="72" actId="20577"/>
        <pc:sldMkLst>
          <pc:docMk/>
          <pc:sldMk cId="724017668" sldId="3365"/>
        </pc:sldMkLst>
        <pc:spChg chg="mod">
          <ac:chgData name="Claudia Chirinos" userId="AXMlQgyAxuJi7OfT489Nd6Hdnp0Eq41WwimQF1BtM0g=" providerId="None" clId="Web-{9941262C-01D5-4616-AF68-00D7DBC45271}" dt="2024-09-03T15:24:59.641" v="72" actId="20577"/>
          <ac:spMkLst>
            <pc:docMk/>
            <pc:sldMk cId="724017668" sldId="3365"/>
            <ac:spMk id="11" creationId="{54A5E633-8FA4-389A-A11B-607F96174F08}"/>
          </ac:spMkLst>
        </pc:spChg>
      </pc:sldChg>
      <pc:sldChg chg="addSp delSp modSp">
        <pc:chgData name="Claudia Chirinos" userId="AXMlQgyAxuJi7OfT489Nd6Hdnp0Eq41WwimQF1BtM0g=" providerId="None" clId="Web-{9941262C-01D5-4616-AF68-00D7DBC45271}" dt="2024-09-03T15:59:00.789" v="467" actId="20577"/>
        <pc:sldMkLst>
          <pc:docMk/>
          <pc:sldMk cId="3125456748" sldId="3366"/>
        </pc:sldMkLst>
        <pc:spChg chg="mod">
          <ac:chgData name="Claudia Chirinos" userId="AXMlQgyAxuJi7OfT489Nd6Hdnp0Eq41WwimQF1BtM0g=" providerId="None" clId="Web-{9941262C-01D5-4616-AF68-00D7DBC45271}" dt="2024-09-03T15:58:30.086" v="461" actId="1076"/>
          <ac:spMkLst>
            <pc:docMk/>
            <pc:sldMk cId="3125456748" sldId="3366"/>
            <ac:spMk id="3" creationId="{90F75C08-28AF-2FE0-50EF-B4093DE834ED}"/>
          </ac:spMkLst>
        </pc:spChg>
        <pc:spChg chg="add del mod">
          <ac:chgData name="Claudia Chirinos" userId="AXMlQgyAxuJi7OfT489Nd6Hdnp0Eq41WwimQF1BtM0g=" providerId="None" clId="Web-{9941262C-01D5-4616-AF68-00D7DBC45271}" dt="2024-09-03T15:58:43.008" v="465"/>
          <ac:spMkLst>
            <pc:docMk/>
            <pc:sldMk cId="3125456748" sldId="3366"/>
            <ac:spMk id="4" creationId="{770C66CA-D360-E1B8-4065-F3038ED5223C}"/>
          </ac:spMkLst>
        </pc:spChg>
        <pc:spChg chg="add mod">
          <ac:chgData name="Claudia Chirinos" userId="AXMlQgyAxuJi7OfT489Nd6Hdnp0Eq41WwimQF1BtM0g=" providerId="None" clId="Web-{9941262C-01D5-4616-AF68-00D7DBC45271}" dt="2024-09-03T15:59:00.789" v="467" actId="20577"/>
          <ac:spMkLst>
            <pc:docMk/>
            <pc:sldMk cId="3125456748" sldId="3366"/>
            <ac:spMk id="6" creationId="{E74B3C13-E712-CB38-1701-51A96BB0DDD0}"/>
          </ac:spMkLst>
        </pc:spChg>
      </pc:sldChg>
      <pc:sldChg chg="addSp modSp">
        <pc:chgData name="Claudia Chirinos" userId="AXMlQgyAxuJi7OfT489Nd6Hdnp0Eq41WwimQF1BtM0g=" providerId="None" clId="Web-{9941262C-01D5-4616-AF68-00D7DBC45271}" dt="2024-09-03T15:59:19.070" v="470" actId="20577"/>
        <pc:sldMkLst>
          <pc:docMk/>
          <pc:sldMk cId="1256616789" sldId="3367"/>
        </pc:sldMkLst>
        <pc:spChg chg="add mod">
          <ac:chgData name="Claudia Chirinos" userId="AXMlQgyAxuJi7OfT489Nd6Hdnp0Eq41WwimQF1BtM0g=" providerId="None" clId="Web-{9941262C-01D5-4616-AF68-00D7DBC45271}" dt="2024-09-03T15:59:19.070" v="470" actId="20577"/>
          <ac:spMkLst>
            <pc:docMk/>
            <pc:sldMk cId="1256616789" sldId="3367"/>
            <ac:spMk id="5" creationId="{8BC219B3-5AFC-8AB4-9AF5-F8DD9E78F41B}"/>
          </ac:spMkLst>
        </pc:spChg>
      </pc:sldChg>
      <pc:sldChg chg="addSp modSp add">
        <pc:chgData name="Claudia Chirinos" userId="AXMlQgyAxuJi7OfT489Nd6Hdnp0Eq41WwimQF1BtM0g=" providerId="None" clId="Web-{9941262C-01D5-4616-AF68-00D7DBC45271}" dt="2024-09-03T15:21:34.970" v="55" actId="20577"/>
        <pc:sldMkLst>
          <pc:docMk/>
          <pc:sldMk cId="2813688289" sldId="3368"/>
        </pc:sldMkLst>
        <pc:spChg chg="mod">
          <ac:chgData name="Claudia Chirinos" userId="AXMlQgyAxuJi7OfT489Nd6Hdnp0Eq41WwimQF1BtM0g=" providerId="None" clId="Web-{9941262C-01D5-4616-AF68-00D7DBC45271}" dt="2024-09-03T15:18:41.096" v="48" actId="14100"/>
          <ac:spMkLst>
            <pc:docMk/>
            <pc:sldMk cId="2813688289" sldId="3368"/>
            <ac:spMk id="2" creationId="{B595F102-4292-BA2C-852B-3CF890D69173}"/>
          </ac:spMkLst>
        </pc:spChg>
        <pc:spChg chg="mod">
          <ac:chgData name="Claudia Chirinos" userId="AXMlQgyAxuJi7OfT489Nd6Hdnp0Eq41WwimQF1BtM0g=" providerId="None" clId="Web-{9941262C-01D5-4616-AF68-00D7DBC45271}" dt="2024-09-03T15:19:25.643" v="51" actId="20577"/>
          <ac:spMkLst>
            <pc:docMk/>
            <pc:sldMk cId="2813688289" sldId="3368"/>
            <ac:spMk id="3" creationId="{0D665959-AF2C-9E30-1B86-9FFD8D809939}"/>
          </ac:spMkLst>
        </pc:spChg>
        <pc:spChg chg="add mod">
          <ac:chgData name="Claudia Chirinos" userId="AXMlQgyAxuJi7OfT489Nd6Hdnp0Eq41WwimQF1BtM0g=" providerId="None" clId="Web-{9941262C-01D5-4616-AF68-00D7DBC45271}" dt="2024-09-03T15:21:34.970" v="55" actId="20577"/>
          <ac:spMkLst>
            <pc:docMk/>
            <pc:sldMk cId="2813688289" sldId="3368"/>
            <ac:spMk id="5" creationId="{93A8F78B-029C-47E7-4FFD-8C08F5CA4D2A}"/>
          </ac:spMkLst>
        </pc:spChg>
      </pc:sldChg>
    </pc:docChg>
  </pc:docChgLst>
  <pc:docChgLst>
    <pc:chgData name="Claudia Chirinos" userId="AXMlQgyAxuJi7OfT489Nd6Hdnp0Eq41WwimQF1BtM0g=" providerId="None" clId="Web-{488E1EE1-256F-4980-A4C7-687DDD413124}"/>
    <pc:docChg chg="addSld modSld">
      <pc:chgData name="Claudia Chirinos" userId="AXMlQgyAxuJi7OfT489Nd6Hdnp0Eq41WwimQF1BtM0g=" providerId="None" clId="Web-{488E1EE1-256F-4980-A4C7-687DDD413124}" dt="2024-09-02T15:37:49.132" v="415"/>
      <pc:docMkLst>
        <pc:docMk/>
      </pc:docMkLst>
      <pc:sldChg chg="modSp">
        <pc:chgData name="Claudia Chirinos" userId="AXMlQgyAxuJi7OfT489Nd6Hdnp0Eq41WwimQF1BtM0g=" providerId="None" clId="Web-{488E1EE1-256F-4980-A4C7-687DDD413124}" dt="2024-09-02T14:51:19.488" v="193" actId="20577"/>
        <pc:sldMkLst>
          <pc:docMk/>
          <pc:sldMk cId="3343557203" sldId="268"/>
        </pc:sldMkLst>
        <pc:spChg chg="mod">
          <ac:chgData name="Claudia Chirinos" userId="AXMlQgyAxuJi7OfT489Nd6Hdnp0Eq41WwimQF1BtM0g=" providerId="None" clId="Web-{488E1EE1-256F-4980-A4C7-687DDD413124}" dt="2024-09-02T14:51:19.488" v="193" actId="20577"/>
          <ac:spMkLst>
            <pc:docMk/>
            <pc:sldMk cId="3343557203" sldId="268"/>
            <ac:spMk id="4" creationId="{9E43471B-634E-189D-DA7A-7D1C0E6B295D}"/>
          </ac:spMkLst>
        </pc:spChg>
      </pc:sldChg>
      <pc:sldChg chg="add">
        <pc:chgData name="Claudia Chirinos" userId="AXMlQgyAxuJi7OfT489Nd6Hdnp0Eq41WwimQF1BtM0g=" providerId="None" clId="Web-{488E1EE1-256F-4980-A4C7-687DDD413124}" dt="2024-09-02T15:37:49.132" v="415"/>
        <pc:sldMkLst>
          <pc:docMk/>
          <pc:sldMk cId="2664774679" sldId="269"/>
        </pc:sldMkLst>
      </pc:sldChg>
      <pc:sldChg chg="modSp">
        <pc:chgData name="Claudia Chirinos" userId="AXMlQgyAxuJi7OfT489Nd6Hdnp0Eq41WwimQF1BtM0g=" providerId="None" clId="Web-{488E1EE1-256F-4980-A4C7-687DDD413124}" dt="2024-09-02T15:35:59.991" v="407" actId="20577"/>
        <pc:sldMkLst>
          <pc:docMk/>
          <pc:sldMk cId="1861953716" sldId="3336"/>
        </pc:sldMkLst>
        <pc:spChg chg="mod">
          <ac:chgData name="Claudia Chirinos" userId="AXMlQgyAxuJi7OfT489Nd6Hdnp0Eq41WwimQF1BtM0g=" providerId="None" clId="Web-{488E1EE1-256F-4980-A4C7-687DDD413124}" dt="2024-09-02T15:35:59.991" v="407" actId="20577"/>
          <ac:spMkLst>
            <pc:docMk/>
            <pc:sldMk cId="1861953716" sldId="3336"/>
            <ac:spMk id="3" creationId="{A3191AC3-146A-2801-C95D-A8310A62A289}"/>
          </ac:spMkLst>
        </pc:spChg>
      </pc:sldChg>
      <pc:sldChg chg="modSp">
        <pc:chgData name="Claudia Chirinos" userId="AXMlQgyAxuJi7OfT489Nd6Hdnp0Eq41WwimQF1BtM0g=" providerId="None" clId="Web-{488E1EE1-256F-4980-A4C7-687DDD413124}" dt="2024-09-02T14:30:51.875" v="10" actId="20577"/>
        <pc:sldMkLst>
          <pc:docMk/>
          <pc:sldMk cId="3603343055" sldId="3339"/>
        </pc:sldMkLst>
        <pc:spChg chg="mod">
          <ac:chgData name="Claudia Chirinos" userId="AXMlQgyAxuJi7OfT489Nd6Hdnp0Eq41WwimQF1BtM0g=" providerId="None" clId="Web-{488E1EE1-256F-4980-A4C7-687DDD413124}" dt="2024-09-02T14:30:51.875" v="10" actId="20577"/>
          <ac:spMkLst>
            <pc:docMk/>
            <pc:sldMk cId="3603343055" sldId="3339"/>
            <ac:spMk id="3" creationId="{CDB4733E-8CEE-E451-7A8E-59FC4D14C2F1}"/>
          </ac:spMkLst>
        </pc:spChg>
      </pc:sldChg>
      <pc:sldChg chg="modSp">
        <pc:chgData name="Claudia Chirinos" userId="AXMlQgyAxuJi7OfT489Nd6Hdnp0Eq41WwimQF1BtM0g=" providerId="None" clId="Web-{488E1EE1-256F-4980-A4C7-687DDD413124}" dt="2024-09-02T14:34:03.315" v="15" actId="20577"/>
        <pc:sldMkLst>
          <pc:docMk/>
          <pc:sldMk cId="1282196983" sldId="3344"/>
        </pc:sldMkLst>
        <pc:spChg chg="mod">
          <ac:chgData name="Claudia Chirinos" userId="AXMlQgyAxuJi7OfT489Nd6Hdnp0Eq41WwimQF1BtM0g=" providerId="None" clId="Web-{488E1EE1-256F-4980-A4C7-687DDD413124}" dt="2024-09-02T14:34:03.315" v="15" actId="20577"/>
          <ac:spMkLst>
            <pc:docMk/>
            <pc:sldMk cId="1282196983" sldId="3344"/>
            <ac:spMk id="3" creationId="{3D8C5CC3-E5D1-59FD-8ADC-6FBA378F856B}"/>
          </ac:spMkLst>
        </pc:spChg>
      </pc:sldChg>
      <pc:sldChg chg="modSp">
        <pc:chgData name="Claudia Chirinos" userId="AXMlQgyAxuJi7OfT489Nd6Hdnp0Eq41WwimQF1BtM0g=" providerId="None" clId="Web-{488E1EE1-256F-4980-A4C7-687DDD413124}" dt="2024-09-02T14:35:33.346" v="33" actId="14100"/>
        <pc:sldMkLst>
          <pc:docMk/>
          <pc:sldMk cId="4193304091" sldId="3345"/>
        </pc:sldMkLst>
        <pc:spChg chg="mod">
          <ac:chgData name="Claudia Chirinos" userId="AXMlQgyAxuJi7OfT489Nd6Hdnp0Eq41WwimQF1BtM0g=" providerId="None" clId="Web-{488E1EE1-256F-4980-A4C7-687DDD413124}" dt="2024-09-02T14:35:33.346" v="33" actId="14100"/>
          <ac:spMkLst>
            <pc:docMk/>
            <pc:sldMk cId="4193304091" sldId="3345"/>
            <ac:spMk id="3" creationId="{F0E62527-F51C-7563-714C-4C04CBFF1D08}"/>
          </ac:spMkLst>
        </pc:spChg>
      </pc:sldChg>
      <pc:sldChg chg="modSp">
        <pc:chgData name="Claudia Chirinos" userId="AXMlQgyAxuJi7OfT489Nd6Hdnp0Eq41WwimQF1BtM0g=" providerId="None" clId="Web-{488E1EE1-256F-4980-A4C7-687DDD413124}" dt="2024-09-02T14:41:21.817" v="107" actId="1076"/>
        <pc:sldMkLst>
          <pc:docMk/>
          <pc:sldMk cId="3540901897" sldId="3346"/>
        </pc:sldMkLst>
        <pc:spChg chg="mod">
          <ac:chgData name="Claudia Chirinos" userId="AXMlQgyAxuJi7OfT489Nd6Hdnp0Eq41WwimQF1BtM0g=" providerId="None" clId="Web-{488E1EE1-256F-4980-A4C7-687DDD413124}" dt="2024-09-02T14:41:21.817" v="107" actId="1076"/>
          <ac:spMkLst>
            <pc:docMk/>
            <pc:sldMk cId="3540901897" sldId="3346"/>
            <ac:spMk id="3" creationId="{9A715337-29F1-91BF-6914-F77C0D8D02B7}"/>
          </ac:spMkLst>
        </pc:spChg>
      </pc:sldChg>
      <pc:sldChg chg="modSp">
        <pc:chgData name="Claudia Chirinos" userId="AXMlQgyAxuJi7OfT489Nd6Hdnp0Eq41WwimQF1BtM0g=" providerId="None" clId="Web-{488E1EE1-256F-4980-A4C7-687DDD413124}" dt="2024-09-02T14:53:47.816" v="217" actId="20577"/>
        <pc:sldMkLst>
          <pc:docMk/>
          <pc:sldMk cId="3706598836" sldId="3347"/>
        </pc:sldMkLst>
        <pc:spChg chg="mod">
          <ac:chgData name="Claudia Chirinos" userId="AXMlQgyAxuJi7OfT489Nd6Hdnp0Eq41WwimQF1BtM0g=" providerId="None" clId="Web-{488E1EE1-256F-4980-A4C7-687DDD413124}" dt="2024-09-02T14:53:47.816" v="217" actId="20577"/>
          <ac:spMkLst>
            <pc:docMk/>
            <pc:sldMk cId="3706598836" sldId="3347"/>
            <ac:spMk id="3" creationId="{3BF0E9A1-2EC7-16F8-A2F0-ECF0C315BE85}"/>
          </ac:spMkLst>
        </pc:spChg>
      </pc:sldChg>
      <pc:sldChg chg="modSp">
        <pc:chgData name="Claudia Chirinos" userId="AXMlQgyAxuJi7OfT489Nd6Hdnp0Eq41WwimQF1BtM0g=" providerId="None" clId="Web-{488E1EE1-256F-4980-A4C7-687DDD413124}" dt="2024-09-02T15:21:30.219" v="281" actId="14100"/>
        <pc:sldMkLst>
          <pc:docMk/>
          <pc:sldMk cId="2536720854" sldId="3350"/>
        </pc:sldMkLst>
        <pc:spChg chg="mod">
          <ac:chgData name="Claudia Chirinos" userId="AXMlQgyAxuJi7OfT489Nd6Hdnp0Eq41WwimQF1BtM0g=" providerId="None" clId="Web-{488E1EE1-256F-4980-A4C7-687DDD413124}" dt="2024-09-02T15:21:30.219" v="281" actId="14100"/>
          <ac:spMkLst>
            <pc:docMk/>
            <pc:sldMk cId="2536720854" sldId="3350"/>
            <ac:spMk id="3" creationId="{3895A886-06EE-B54D-9305-FD6DFE8960BD}"/>
          </ac:spMkLst>
        </pc:spChg>
      </pc:sldChg>
      <pc:sldChg chg="modSp">
        <pc:chgData name="Claudia Chirinos" userId="AXMlQgyAxuJi7OfT489Nd6Hdnp0Eq41WwimQF1BtM0g=" providerId="None" clId="Web-{488E1EE1-256F-4980-A4C7-687DDD413124}" dt="2024-09-02T15:32:07.562" v="351" actId="20577"/>
        <pc:sldMkLst>
          <pc:docMk/>
          <pc:sldMk cId="2301538099" sldId="3351"/>
        </pc:sldMkLst>
        <pc:spChg chg="mod">
          <ac:chgData name="Claudia Chirinos" userId="AXMlQgyAxuJi7OfT489Nd6Hdnp0Eq41WwimQF1BtM0g=" providerId="None" clId="Web-{488E1EE1-256F-4980-A4C7-687DDD413124}" dt="2024-09-02T15:32:07.562" v="351" actId="20577"/>
          <ac:spMkLst>
            <pc:docMk/>
            <pc:sldMk cId="2301538099" sldId="3351"/>
            <ac:spMk id="3" creationId="{F3A49774-5EFB-FAB2-7DD8-70EBB5A69C21}"/>
          </ac:spMkLst>
        </pc:spChg>
      </pc:sldChg>
      <pc:sldChg chg="modSp">
        <pc:chgData name="Claudia Chirinos" userId="AXMlQgyAxuJi7OfT489Nd6Hdnp0Eq41WwimQF1BtM0g=" providerId="None" clId="Web-{488E1EE1-256F-4980-A4C7-687DDD413124}" dt="2024-09-02T15:08:27.358" v="246" actId="14100"/>
        <pc:sldMkLst>
          <pc:docMk/>
          <pc:sldMk cId="3396681041" sldId="3352"/>
        </pc:sldMkLst>
        <pc:spChg chg="mod">
          <ac:chgData name="Claudia Chirinos" userId="AXMlQgyAxuJi7OfT489Nd6Hdnp0Eq41WwimQF1BtM0g=" providerId="None" clId="Web-{488E1EE1-256F-4980-A4C7-687DDD413124}" dt="2024-09-02T15:08:27.358" v="246" actId="14100"/>
          <ac:spMkLst>
            <pc:docMk/>
            <pc:sldMk cId="3396681041" sldId="3352"/>
            <ac:spMk id="3" creationId="{93E2EBA7-7B18-EEA7-1D4C-C9F107EE1822}"/>
          </ac:spMkLst>
        </pc:spChg>
      </pc:sldChg>
      <pc:sldChg chg="modSp">
        <pc:chgData name="Claudia Chirinos" userId="AXMlQgyAxuJi7OfT489Nd6Hdnp0Eq41WwimQF1BtM0g=" providerId="None" clId="Web-{488E1EE1-256F-4980-A4C7-687DDD413124}" dt="2024-09-02T15:18:11.905" v="280" actId="14100"/>
        <pc:sldMkLst>
          <pc:docMk/>
          <pc:sldMk cId="904146899" sldId="3353"/>
        </pc:sldMkLst>
        <pc:spChg chg="mod">
          <ac:chgData name="Claudia Chirinos" userId="AXMlQgyAxuJi7OfT489Nd6Hdnp0Eq41WwimQF1BtM0g=" providerId="None" clId="Web-{488E1EE1-256F-4980-A4C7-687DDD413124}" dt="2024-09-02T15:18:11.905" v="280" actId="14100"/>
          <ac:spMkLst>
            <pc:docMk/>
            <pc:sldMk cId="904146899" sldId="3353"/>
            <ac:spMk id="3" creationId="{9F3EEAF1-A575-AC04-109E-26C3A7B1A121}"/>
          </ac:spMkLst>
        </pc:spChg>
      </pc:sldChg>
      <pc:sldChg chg="modSp">
        <pc:chgData name="Claudia Chirinos" userId="AXMlQgyAxuJi7OfT489Nd6Hdnp0Eq41WwimQF1BtM0g=" providerId="None" clId="Web-{488E1EE1-256F-4980-A4C7-687DDD413124}" dt="2024-09-02T15:30:12.734" v="332" actId="20577"/>
        <pc:sldMkLst>
          <pc:docMk/>
          <pc:sldMk cId="2392466565" sldId="3354"/>
        </pc:sldMkLst>
        <pc:spChg chg="mod">
          <ac:chgData name="Claudia Chirinos" userId="AXMlQgyAxuJi7OfT489Nd6Hdnp0Eq41WwimQF1BtM0g=" providerId="None" clId="Web-{488E1EE1-256F-4980-A4C7-687DDD413124}" dt="2024-09-02T15:30:12.734" v="332" actId="20577"/>
          <ac:spMkLst>
            <pc:docMk/>
            <pc:sldMk cId="2392466565" sldId="3354"/>
            <ac:spMk id="3" creationId="{20EAA8E4-4DDF-3150-A0C8-0B978853CFF2}"/>
          </ac:spMkLst>
        </pc:spChg>
      </pc:sldChg>
      <pc:sldChg chg="modSp">
        <pc:chgData name="Claudia Chirinos" userId="AXMlQgyAxuJi7OfT489Nd6Hdnp0Eq41WwimQF1BtM0g=" providerId="None" clId="Web-{488E1EE1-256F-4980-A4C7-687DDD413124}" dt="2024-09-02T15:17:28.467" v="277" actId="14100"/>
        <pc:sldMkLst>
          <pc:docMk/>
          <pc:sldMk cId="322764100" sldId="3358"/>
        </pc:sldMkLst>
        <pc:spChg chg="mod">
          <ac:chgData name="Claudia Chirinos" userId="AXMlQgyAxuJi7OfT489Nd6Hdnp0Eq41WwimQF1BtM0g=" providerId="None" clId="Web-{488E1EE1-256F-4980-A4C7-687DDD413124}" dt="2024-09-02T15:17:28.467" v="277" actId="14100"/>
          <ac:spMkLst>
            <pc:docMk/>
            <pc:sldMk cId="322764100" sldId="3358"/>
            <ac:spMk id="3" creationId="{2968D02D-FBB7-285C-46F2-B170DDE4C7D1}"/>
          </ac:spMkLst>
        </pc:spChg>
      </pc:sldChg>
      <pc:sldChg chg="modSp">
        <pc:chgData name="Claudia Chirinos" userId="AXMlQgyAxuJi7OfT489Nd6Hdnp0Eq41WwimQF1BtM0g=" providerId="None" clId="Web-{488E1EE1-256F-4980-A4C7-687DDD413124}" dt="2024-09-02T15:29:38.749" v="326" actId="14100"/>
        <pc:sldMkLst>
          <pc:docMk/>
          <pc:sldMk cId="2334936732" sldId="3360"/>
        </pc:sldMkLst>
        <pc:spChg chg="mod">
          <ac:chgData name="Claudia Chirinos" userId="AXMlQgyAxuJi7OfT489Nd6Hdnp0Eq41WwimQF1BtM0g=" providerId="None" clId="Web-{488E1EE1-256F-4980-A4C7-687DDD413124}" dt="2024-09-02T15:29:38.749" v="326" actId="14100"/>
          <ac:spMkLst>
            <pc:docMk/>
            <pc:sldMk cId="2334936732" sldId="3360"/>
            <ac:spMk id="3" creationId="{CF6A677D-9329-0493-FC20-54957989AB46}"/>
          </ac:spMkLst>
        </pc:spChg>
      </pc:sldChg>
      <pc:sldChg chg="modSp">
        <pc:chgData name="Claudia Chirinos" userId="AXMlQgyAxuJi7OfT489Nd6Hdnp0Eq41WwimQF1BtM0g=" providerId="None" clId="Web-{488E1EE1-256F-4980-A4C7-687DDD413124}" dt="2024-09-02T15:15:01.561" v="273" actId="14100"/>
        <pc:sldMkLst>
          <pc:docMk/>
          <pc:sldMk cId="2750914077" sldId="3361"/>
        </pc:sldMkLst>
        <pc:spChg chg="mod">
          <ac:chgData name="Claudia Chirinos" userId="AXMlQgyAxuJi7OfT489Nd6Hdnp0Eq41WwimQF1BtM0g=" providerId="None" clId="Web-{488E1EE1-256F-4980-A4C7-687DDD413124}" dt="2024-09-02T15:15:01.561" v="273" actId="14100"/>
          <ac:spMkLst>
            <pc:docMk/>
            <pc:sldMk cId="2750914077" sldId="3361"/>
            <ac:spMk id="3" creationId="{9A2EAC6F-6B81-91C7-0DEB-BE38711DC5DD}"/>
          </ac:spMkLst>
        </pc:spChg>
      </pc:sldChg>
      <pc:sldChg chg="modSp">
        <pc:chgData name="Claudia Chirinos" userId="AXMlQgyAxuJi7OfT489Nd6Hdnp0Eq41WwimQF1BtM0g=" providerId="None" clId="Web-{488E1EE1-256F-4980-A4C7-687DDD413124}" dt="2024-09-02T15:25:47.859" v="297" actId="20577"/>
        <pc:sldMkLst>
          <pc:docMk/>
          <pc:sldMk cId="2685709072" sldId="3362"/>
        </pc:sldMkLst>
        <pc:spChg chg="mod">
          <ac:chgData name="Claudia Chirinos" userId="AXMlQgyAxuJi7OfT489Nd6Hdnp0Eq41WwimQF1BtM0g=" providerId="None" clId="Web-{488E1EE1-256F-4980-A4C7-687DDD413124}" dt="2024-09-02T15:25:47.859" v="297" actId="20577"/>
          <ac:spMkLst>
            <pc:docMk/>
            <pc:sldMk cId="2685709072" sldId="3362"/>
            <ac:spMk id="3" creationId="{ECEE9C53-84DF-6CFE-E6DD-4E4FE5030A0B}"/>
          </ac:spMkLst>
        </pc:spChg>
      </pc:sldChg>
      <pc:sldChg chg="modSp">
        <pc:chgData name="Claudia Chirinos" userId="AXMlQgyAxuJi7OfT489Nd6Hdnp0Eq41WwimQF1BtM0g=" providerId="None" clId="Web-{488E1EE1-256F-4980-A4C7-687DDD413124}" dt="2024-09-02T15:28:46.953" v="323" actId="14100"/>
        <pc:sldMkLst>
          <pc:docMk/>
          <pc:sldMk cId="1236336707" sldId="3363"/>
        </pc:sldMkLst>
        <pc:spChg chg="mod">
          <ac:chgData name="Claudia Chirinos" userId="AXMlQgyAxuJi7OfT489Nd6Hdnp0Eq41WwimQF1BtM0g=" providerId="None" clId="Web-{488E1EE1-256F-4980-A4C7-687DDD413124}" dt="2024-09-02T15:28:46.953" v="323" actId="14100"/>
          <ac:spMkLst>
            <pc:docMk/>
            <pc:sldMk cId="1236336707" sldId="3363"/>
            <ac:spMk id="3" creationId="{E7E632BF-55AB-94C3-399D-F58DB9DB84C0}"/>
          </ac:spMkLst>
        </pc:spChg>
      </pc:sldChg>
      <pc:sldChg chg="modSp">
        <pc:chgData name="Claudia Chirinos" userId="AXMlQgyAxuJi7OfT489Nd6Hdnp0Eq41WwimQF1BtM0g=" providerId="None" clId="Web-{488E1EE1-256F-4980-A4C7-687DDD413124}" dt="2024-09-02T15:11:18.811" v="259" actId="20577"/>
        <pc:sldMkLst>
          <pc:docMk/>
          <pc:sldMk cId="1591923535" sldId="3364"/>
        </pc:sldMkLst>
        <pc:spChg chg="mod">
          <ac:chgData name="Claudia Chirinos" userId="AXMlQgyAxuJi7OfT489Nd6Hdnp0Eq41WwimQF1BtM0g=" providerId="None" clId="Web-{488E1EE1-256F-4980-A4C7-687DDD413124}" dt="2024-09-02T15:11:18.811" v="259" actId="20577"/>
          <ac:spMkLst>
            <pc:docMk/>
            <pc:sldMk cId="1591923535" sldId="3364"/>
            <ac:spMk id="2" creationId="{9BCE3348-73C8-7A0A-A1B6-C9A591799198}"/>
          </ac:spMkLst>
        </pc:spChg>
        <pc:spChg chg="mod">
          <ac:chgData name="Claudia Chirinos" userId="AXMlQgyAxuJi7OfT489Nd6Hdnp0Eq41WwimQF1BtM0g=" providerId="None" clId="Web-{488E1EE1-256F-4980-A4C7-687DDD413124}" dt="2024-09-02T15:11:16.639" v="258" actId="20577"/>
          <ac:spMkLst>
            <pc:docMk/>
            <pc:sldMk cId="1591923535" sldId="3364"/>
            <ac:spMk id="3" creationId="{93E2EBA7-7B18-EEA7-1D4C-C9F107EE1822}"/>
          </ac:spMkLst>
        </pc:spChg>
      </pc:sldChg>
      <pc:sldChg chg="addSp delSp modSp new">
        <pc:chgData name="Claudia Chirinos" userId="AXMlQgyAxuJi7OfT489Nd6Hdnp0Eq41WwimQF1BtM0g=" providerId="None" clId="Web-{488E1EE1-256F-4980-A4C7-687DDD413124}" dt="2024-09-02T14:50:23.019" v="191" actId="20577"/>
        <pc:sldMkLst>
          <pc:docMk/>
          <pc:sldMk cId="724017668" sldId="3365"/>
        </pc:sldMkLst>
        <pc:spChg chg="del">
          <ac:chgData name="Claudia Chirinos" userId="AXMlQgyAxuJi7OfT489Nd6Hdnp0Eq41WwimQF1BtM0g=" providerId="None" clId="Web-{488E1EE1-256F-4980-A4C7-687DDD413124}" dt="2024-09-02T14:43:51.535" v="110"/>
          <ac:spMkLst>
            <pc:docMk/>
            <pc:sldMk cId="724017668" sldId="3365"/>
            <ac:spMk id="2" creationId="{B6A54C4C-3DC8-EE63-D883-5EB1E128DDE9}"/>
          </ac:spMkLst>
        </pc:spChg>
        <pc:spChg chg="del mod">
          <ac:chgData name="Claudia Chirinos" userId="AXMlQgyAxuJi7OfT489Nd6Hdnp0Eq41WwimQF1BtM0g=" providerId="None" clId="Web-{488E1EE1-256F-4980-A4C7-687DDD413124}" dt="2024-09-02T14:44:57.223" v="148"/>
          <ac:spMkLst>
            <pc:docMk/>
            <pc:sldMk cId="724017668" sldId="3365"/>
            <ac:spMk id="3" creationId="{1DC4F993-CAD1-E73E-74CF-339801D07F38}"/>
          </ac:spMkLst>
        </pc:spChg>
        <pc:spChg chg="add mod">
          <ac:chgData name="Claudia Chirinos" userId="AXMlQgyAxuJi7OfT489Nd6Hdnp0Eq41WwimQF1BtM0g=" providerId="None" clId="Web-{488E1EE1-256F-4980-A4C7-687DDD413124}" dt="2024-09-02T14:44:02.957" v="114" actId="20577"/>
          <ac:spMkLst>
            <pc:docMk/>
            <pc:sldMk cId="724017668" sldId="3365"/>
            <ac:spMk id="5" creationId="{A7375995-E3F4-DAD1-8E03-D512736B93BE}"/>
          </ac:spMkLst>
        </pc:spChg>
        <pc:spChg chg="add del mod">
          <ac:chgData name="Claudia Chirinos" userId="AXMlQgyAxuJi7OfT489Nd6Hdnp0Eq41WwimQF1BtM0g=" providerId="None" clId="Web-{488E1EE1-256F-4980-A4C7-687DDD413124}" dt="2024-09-02T14:45:13.832" v="149"/>
          <ac:spMkLst>
            <pc:docMk/>
            <pc:sldMk cId="724017668" sldId="3365"/>
            <ac:spMk id="7" creationId="{08147311-4D8B-6E1E-E3FE-67A6F6A83418}"/>
          </ac:spMkLst>
        </pc:spChg>
        <pc:spChg chg="add mod">
          <ac:chgData name="Claudia Chirinos" userId="AXMlQgyAxuJi7OfT489Nd6Hdnp0Eq41WwimQF1BtM0g=" providerId="None" clId="Web-{488E1EE1-256F-4980-A4C7-687DDD413124}" dt="2024-09-02T14:49:31.222" v="186" actId="14100"/>
          <ac:spMkLst>
            <pc:docMk/>
            <pc:sldMk cId="724017668" sldId="3365"/>
            <ac:spMk id="9" creationId="{7347A8B3-2FA1-1F12-623F-C505FE4E7A02}"/>
          </ac:spMkLst>
        </pc:spChg>
        <pc:spChg chg="add mod">
          <ac:chgData name="Claudia Chirinos" userId="AXMlQgyAxuJi7OfT489Nd6Hdnp0Eq41WwimQF1BtM0g=" providerId="None" clId="Web-{488E1EE1-256F-4980-A4C7-687DDD413124}" dt="2024-09-02T14:50:23.019" v="191" actId="20577"/>
          <ac:spMkLst>
            <pc:docMk/>
            <pc:sldMk cId="724017668" sldId="3365"/>
            <ac:spMk id="11" creationId="{54A5E633-8FA4-389A-A11B-607F96174F08}"/>
          </ac:spMkLst>
        </pc:spChg>
        <pc:picChg chg="add del mod">
          <ac:chgData name="Claudia Chirinos" userId="AXMlQgyAxuJi7OfT489Nd6Hdnp0Eq41WwimQF1BtM0g=" providerId="None" clId="Web-{488E1EE1-256F-4980-A4C7-687DDD413124}" dt="2024-09-02T14:45:44.207" v="154"/>
          <ac:picMkLst>
            <pc:docMk/>
            <pc:sldMk cId="724017668" sldId="3365"/>
            <ac:picMk id="8" creationId="{A729A160-5380-C8A4-583B-BC5C12EE0126}"/>
          </ac:picMkLst>
        </pc:picChg>
      </pc:sldChg>
      <pc:sldChg chg="modSp add">
        <pc:chgData name="Claudia Chirinos" userId="AXMlQgyAxuJi7OfT489Nd6Hdnp0Eq41WwimQF1BtM0g=" providerId="None" clId="Web-{488E1EE1-256F-4980-A4C7-687DDD413124}" dt="2024-09-02T15:36:08.882" v="408"/>
        <pc:sldMkLst>
          <pc:docMk/>
          <pc:sldMk cId="3125456748" sldId="3366"/>
        </pc:sldMkLst>
        <pc:spChg chg="mod">
          <ac:chgData name="Claudia Chirinos" userId="AXMlQgyAxuJi7OfT489Nd6Hdnp0Eq41WwimQF1BtM0g=" providerId="None" clId="Web-{488E1EE1-256F-4980-A4C7-687DDD413124}" dt="2024-09-02T15:35:16.804" v="404"/>
          <ac:spMkLst>
            <pc:docMk/>
            <pc:sldMk cId="3125456748" sldId="3366"/>
            <ac:spMk id="2" creationId="{5DE6550A-38A6-19C0-F142-F344D44B5D6D}"/>
          </ac:spMkLst>
        </pc:spChg>
        <pc:spChg chg="mod">
          <ac:chgData name="Claudia Chirinos" userId="AXMlQgyAxuJi7OfT489Nd6Hdnp0Eq41WwimQF1BtM0g=" providerId="None" clId="Web-{488E1EE1-256F-4980-A4C7-687DDD413124}" dt="2024-09-02T15:36:08.882" v="408"/>
          <ac:spMkLst>
            <pc:docMk/>
            <pc:sldMk cId="3125456748" sldId="3366"/>
            <ac:spMk id="3" creationId="{90F75C08-28AF-2FE0-50EF-B4093DE834ED}"/>
          </ac:spMkLst>
        </pc:spChg>
      </pc:sldChg>
      <pc:sldChg chg="delSp modSp add">
        <pc:chgData name="Claudia Chirinos" userId="AXMlQgyAxuJi7OfT489Nd6Hdnp0Eq41WwimQF1BtM0g=" providerId="None" clId="Web-{488E1EE1-256F-4980-A4C7-687DDD413124}" dt="2024-09-02T15:37:10.725" v="414" actId="1076"/>
        <pc:sldMkLst>
          <pc:docMk/>
          <pc:sldMk cId="1256616789" sldId="3367"/>
        </pc:sldMkLst>
        <pc:spChg chg="mod">
          <ac:chgData name="Claudia Chirinos" userId="AXMlQgyAxuJi7OfT489Nd6Hdnp0Eq41WwimQF1BtM0g=" providerId="None" clId="Web-{488E1EE1-256F-4980-A4C7-687DDD413124}" dt="2024-09-02T15:36:48.788" v="410"/>
          <ac:spMkLst>
            <pc:docMk/>
            <pc:sldMk cId="1256616789" sldId="3367"/>
            <ac:spMk id="2" creationId="{FF899357-C680-4A71-A364-03E4259FDEC4}"/>
          </ac:spMkLst>
        </pc:spChg>
        <pc:spChg chg="del">
          <ac:chgData name="Claudia Chirinos" userId="AXMlQgyAxuJi7OfT489Nd6Hdnp0Eq41WwimQF1BtM0g=" providerId="None" clId="Web-{488E1EE1-256F-4980-A4C7-687DDD413124}" dt="2024-09-02T15:37:00.179" v="411"/>
          <ac:spMkLst>
            <pc:docMk/>
            <pc:sldMk cId="1256616789" sldId="3367"/>
            <ac:spMk id="3" creationId="{DB023181-E6B6-1B09-6FE4-F52D50B1E88E}"/>
          </ac:spMkLst>
        </pc:spChg>
        <pc:picChg chg="mod">
          <ac:chgData name="Claudia Chirinos" userId="AXMlQgyAxuJi7OfT489Nd6Hdnp0Eq41WwimQF1BtM0g=" providerId="None" clId="Web-{488E1EE1-256F-4980-A4C7-687DDD413124}" dt="2024-09-02T15:37:10.725" v="414" actId="1076"/>
          <ac:picMkLst>
            <pc:docMk/>
            <pc:sldMk cId="1256616789" sldId="3367"/>
            <ac:picMk id="4" creationId="{413CD567-FC4C-1743-C995-BDA638D25EE3}"/>
          </ac:picMkLst>
        </pc:picChg>
      </pc:sldChg>
      <pc:sldMasterChg chg="addSldLayout">
        <pc:chgData name="Claudia Chirinos" userId="AXMlQgyAxuJi7OfT489Nd6Hdnp0Eq41WwimQF1BtM0g=" providerId="None" clId="Web-{488E1EE1-256F-4980-A4C7-687DDD413124}" dt="2024-09-02T15:37:49.132" v="415"/>
        <pc:sldMasterMkLst>
          <pc:docMk/>
          <pc:sldMasterMk cId="871127160" sldId="2147483681"/>
        </pc:sldMasterMkLst>
        <pc:sldLayoutChg chg="add">
          <pc:chgData name="Claudia Chirinos" userId="AXMlQgyAxuJi7OfT489Nd6Hdnp0Eq41WwimQF1BtM0g=" providerId="None" clId="Web-{488E1EE1-256F-4980-A4C7-687DDD413124}" dt="2024-09-02T15:37:49.132" v="415"/>
          <pc:sldLayoutMkLst>
            <pc:docMk/>
            <pc:sldMasterMk cId="871127160" sldId="2147483681"/>
            <pc:sldLayoutMk cId="2581677186" sldId="2147483691"/>
          </pc:sldLayoutMkLst>
        </pc:sldLayoutChg>
      </pc:sldMasterChg>
    </pc:docChg>
  </pc:docChgLst>
  <pc:docChgLst>
    <pc:chgData name="Claudia Chirinos" userId="AXMlQgyAxuJi7OfT489Nd6Hdnp0Eq41WwimQF1BtM0g=" providerId="None" clId="Web-{35F9650F-04F2-4456-A9A2-60D03B36E0BC}"/>
    <pc:docChg chg="delSld modSld">
      <pc:chgData name="Claudia Chirinos" userId="AXMlQgyAxuJi7OfT489Nd6Hdnp0Eq41WwimQF1BtM0g=" providerId="None" clId="Web-{35F9650F-04F2-4456-A9A2-60D03B36E0BC}" dt="2024-09-03T18:55:10.179" v="161" actId="20577"/>
      <pc:docMkLst>
        <pc:docMk/>
      </pc:docMkLst>
      <pc:sldChg chg="modSp">
        <pc:chgData name="Claudia Chirinos" userId="AXMlQgyAxuJi7OfT489Nd6Hdnp0Eq41WwimQF1BtM0g=" providerId="None" clId="Web-{35F9650F-04F2-4456-A9A2-60D03B36E0BC}" dt="2024-09-03T18:38:56.386" v="78" actId="20577"/>
        <pc:sldMkLst>
          <pc:docMk/>
          <pc:sldMk cId="3501563412" sldId="261"/>
        </pc:sldMkLst>
        <pc:spChg chg="mod">
          <ac:chgData name="Claudia Chirinos" userId="AXMlQgyAxuJi7OfT489Nd6Hdnp0Eq41WwimQF1BtM0g=" providerId="None" clId="Web-{35F9650F-04F2-4456-A9A2-60D03B36E0BC}" dt="2024-09-03T18:38:56.386" v="78" actId="20577"/>
          <ac:spMkLst>
            <pc:docMk/>
            <pc:sldMk cId="3501563412" sldId="261"/>
            <ac:spMk id="5" creationId="{8C094E7D-2741-9DAA-2DAB-72371AEE990B}"/>
          </ac:spMkLst>
        </pc:spChg>
        <pc:spChg chg="mod">
          <ac:chgData name="Claudia Chirinos" userId="AXMlQgyAxuJi7OfT489Nd6Hdnp0Eq41WwimQF1BtM0g=" providerId="None" clId="Web-{35F9650F-04F2-4456-A9A2-60D03B36E0BC}" dt="2024-09-03T18:22:21.389" v="2" actId="20577"/>
          <ac:spMkLst>
            <pc:docMk/>
            <pc:sldMk cId="3501563412" sldId="261"/>
            <ac:spMk id="12" creationId="{CE5765E3-9518-CF7B-6486-14E4ACE15B78}"/>
          </ac:spMkLst>
        </pc:spChg>
      </pc:sldChg>
      <pc:sldChg chg="modSp">
        <pc:chgData name="Claudia Chirinos" userId="AXMlQgyAxuJi7OfT489Nd6Hdnp0Eq41WwimQF1BtM0g=" providerId="None" clId="Web-{35F9650F-04F2-4456-A9A2-60D03B36E0BC}" dt="2024-09-03T18:24:34.654" v="3" actId="20577"/>
        <pc:sldMkLst>
          <pc:docMk/>
          <pc:sldMk cId="2817686126" sldId="263"/>
        </pc:sldMkLst>
        <pc:spChg chg="mod">
          <ac:chgData name="Claudia Chirinos" userId="AXMlQgyAxuJi7OfT489Nd6Hdnp0Eq41WwimQF1BtM0g=" providerId="None" clId="Web-{35F9650F-04F2-4456-A9A2-60D03B36E0BC}" dt="2024-09-03T18:24:34.654" v="3" actId="20577"/>
          <ac:spMkLst>
            <pc:docMk/>
            <pc:sldMk cId="2817686126" sldId="263"/>
            <ac:spMk id="3" creationId="{E421E08F-2943-70FE-3C8C-9A7F7562F38B}"/>
          </ac:spMkLst>
        </pc:spChg>
      </pc:sldChg>
      <pc:sldChg chg="delSp modSp">
        <pc:chgData name="Claudia Chirinos" userId="AXMlQgyAxuJi7OfT489Nd6Hdnp0Eq41WwimQF1BtM0g=" providerId="None" clId="Web-{35F9650F-04F2-4456-A9A2-60D03B36E0BC}" dt="2024-09-03T18:50:05.368" v="156" actId="1076"/>
        <pc:sldMkLst>
          <pc:docMk/>
          <pc:sldMk cId="2664774679" sldId="269"/>
        </pc:sldMkLst>
        <pc:spChg chg="del">
          <ac:chgData name="Claudia Chirinos" userId="AXMlQgyAxuJi7OfT489Nd6Hdnp0Eq41WwimQF1BtM0g=" providerId="None" clId="Web-{35F9650F-04F2-4456-A9A2-60D03B36E0BC}" dt="2024-09-03T18:50:01.493" v="155"/>
          <ac:spMkLst>
            <pc:docMk/>
            <pc:sldMk cId="2664774679" sldId="269"/>
            <ac:spMk id="3" creationId="{192CBFB5-17CA-DA3A-066B-E92150343361}"/>
          </ac:spMkLst>
        </pc:spChg>
        <pc:spChg chg="mod">
          <ac:chgData name="Claudia Chirinos" userId="AXMlQgyAxuJi7OfT489Nd6Hdnp0Eq41WwimQF1BtM0g=" providerId="None" clId="Web-{35F9650F-04F2-4456-A9A2-60D03B36E0BC}" dt="2024-09-03T18:50:05.368" v="156" actId="1076"/>
          <ac:spMkLst>
            <pc:docMk/>
            <pc:sldMk cId="2664774679" sldId="269"/>
            <ac:spMk id="4" creationId="{56892C04-BAE1-54AF-331E-D2B9B29CDA96}"/>
          </ac:spMkLst>
        </pc:spChg>
      </pc:sldChg>
      <pc:sldChg chg="del">
        <pc:chgData name="Claudia Chirinos" userId="AXMlQgyAxuJi7OfT489Nd6Hdnp0Eq41WwimQF1BtM0g=" providerId="None" clId="Web-{35F9650F-04F2-4456-A9A2-60D03B36E0BC}" dt="2024-09-03T18:54:53.867" v="157"/>
        <pc:sldMkLst>
          <pc:docMk/>
          <pc:sldMk cId="1630007722" sldId="273"/>
        </pc:sldMkLst>
      </pc:sldChg>
      <pc:sldChg chg="modSp">
        <pc:chgData name="Claudia Chirinos" userId="AXMlQgyAxuJi7OfT489Nd6Hdnp0Eq41WwimQF1BtM0g=" providerId="None" clId="Web-{35F9650F-04F2-4456-A9A2-60D03B36E0BC}" dt="2024-09-03T18:55:10.179" v="161" actId="20577"/>
        <pc:sldMkLst>
          <pc:docMk/>
          <pc:sldMk cId="3007249878" sldId="275"/>
        </pc:sldMkLst>
        <pc:spChg chg="mod">
          <ac:chgData name="Claudia Chirinos" userId="AXMlQgyAxuJi7OfT489Nd6Hdnp0Eq41WwimQF1BtM0g=" providerId="None" clId="Web-{35F9650F-04F2-4456-A9A2-60D03B36E0BC}" dt="2024-09-03T18:55:10.179" v="161" actId="20577"/>
          <ac:spMkLst>
            <pc:docMk/>
            <pc:sldMk cId="3007249878" sldId="275"/>
            <ac:spMk id="3" creationId="{0541A3E0-8263-1BDD-66DC-435AD9D37224}"/>
          </ac:spMkLst>
        </pc:spChg>
      </pc:sldChg>
      <pc:sldChg chg="modSp">
        <pc:chgData name="Claudia Chirinos" userId="AXMlQgyAxuJi7OfT489Nd6Hdnp0Eq41WwimQF1BtM0g=" providerId="None" clId="Web-{35F9650F-04F2-4456-A9A2-60D03B36E0BC}" dt="2024-09-03T18:40:04.870" v="81" actId="14100"/>
        <pc:sldMkLst>
          <pc:docMk/>
          <pc:sldMk cId="450918711" sldId="3335"/>
        </pc:sldMkLst>
        <pc:spChg chg="mod">
          <ac:chgData name="Claudia Chirinos" userId="AXMlQgyAxuJi7OfT489Nd6Hdnp0Eq41WwimQF1BtM0g=" providerId="None" clId="Web-{35F9650F-04F2-4456-A9A2-60D03B36E0BC}" dt="2024-09-03T18:40:04.870" v="81" actId="14100"/>
          <ac:spMkLst>
            <pc:docMk/>
            <pc:sldMk cId="450918711" sldId="3335"/>
            <ac:spMk id="2" creationId="{C491132C-0EA9-49F8-AE61-766039EBEBA7}"/>
          </ac:spMkLst>
        </pc:spChg>
      </pc:sldChg>
      <pc:sldChg chg="modSp">
        <pc:chgData name="Claudia Chirinos" userId="AXMlQgyAxuJi7OfT489Nd6Hdnp0Eq41WwimQF1BtM0g=" providerId="None" clId="Web-{35F9650F-04F2-4456-A9A2-60D03B36E0BC}" dt="2024-09-03T18:48:52.681" v="152" actId="20577"/>
        <pc:sldMkLst>
          <pc:docMk/>
          <pc:sldMk cId="1861953716" sldId="3336"/>
        </pc:sldMkLst>
        <pc:spChg chg="mod">
          <ac:chgData name="Claudia Chirinos" userId="AXMlQgyAxuJi7OfT489Nd6Hdnp0Eq41WwimQF1BtM0g=" providerId="None" clId="Web-{35F9650F-04F2-4456-A9A2-60D03B36E0BC}" dt="2024-09-03T18:47:39.556" v="131" actId="14100"/>
          <ac:spMkLst>
            <pc:docMk/>
            <pc:sldMk cId="1861953716" sldId="3336"/>
            <ac:spMk id="2" creationId="{BC9F6FE1-797C-DCFD-0D32-0138F7FD52C4}"/>
          </ac:spMkLst>
        </pc:spChg>
        <pc:spChg chg="mod">
          <ac:chgData name="Claudia Chirinos" userId="AXMlQgyAxuJi7OfT489Nd6Hdnp0Eq41WwimQF1BtM0g=" providerId="None" clId="Web-{35F9650F-04F2-4456-A9A2-60D03B36E0BC}" dt="2024-09-03T18:48:52.681" v="152" actId="20577"/>
          <ac:spMkLst>
            <pc:docMk/>
            <pc:sldMk cId="1861953716" sldId="3336"/>
            <ac:spMk id="3" creationId="{A3191AC3-146A-2801-C95D-A8310A62A289}"/>
          </ac:spMkLst>
        </pc:spChg>
      </pc:sldChg>
      <pc:sldChg chg="modSp">
        <pc:chgData name="Claudia Chirinos" userId="AXMlQgyAxuJi7OfT489Nd6Hdnp0Eq41WwimQF1BtM0g=" providerId="None" clId="Web-{35F9650F-04F2-4456-A9A2-60D03B36E0BC}" dt="2024-09-03T18:25:23.748" v="6" actId="20577"/>
        <pc:sldMkLst>
          <pc:docMk/>
          <pc:sldMk cId="4193304091" sldId="3345"/>
        </pc:sldMkLst>
        <pc:spChg chg="mod">
          <ac:chgData name="Claudia Chirinos" userId="AXMlQgyAxuJi7OfT489Nd6Hdnp0Eq41WwimQF1BtM0g=" providerId="None" clId="Web-{35F9650F-04F2-4456-A9A2-60D03B36E0BC}" dt="2024-09-03T18:25:23.748" v="6" actId="20577"/>
          <ac:spMkLst>
            <pc:docMk/>
            <pc:sldMk cId="4193304091" sldId="3345"/>
            <ac:spMk id="3" creationId="{F0E62527-F51C-7563-714C-4C04CBFF1D08}"/>
          </ac:spMkLst>
        </pc:spChg>
      </pc:sldChg>
      <pc:sldChg chg="modSp">
        <pc:chgData name="Claudia Chirinos" userId="AXMlQgyAxuJi7OfT489Nd6Hdnp0Eq41WwimQF1BtM0g=" providerId="None" clId="Web-{35F9650F-04F2-4456-A9A2-60D03B36E0BC}" dt="2024-09-03T18:32:07.090" v="38" actId="20577"/>
        <pc:sldMkLst>
          <pc:docMk/>
          <pc:sldMk cId="3540901897" sldId="3346"/>
        </pc:sldMkLst>
        <pc:spChg chg="mod">
          <ac:chgData name="Claudia Chirinos" userId="AXMlQgyAxuJi7OfT489Nd6Hdnp0Eq41WwimQF1BtM0g=" providerId="None" clId="Web-{35F9650F-04F2-4456-A9A2-60D03B36E0BC}" dt="2024-09-03T18:32:07.090" v="38" actId="20577"/>
          <ac:spMkLst>
            <pc:docMk/>
            <pc:sldMk cId="3540901897" sldId="3346"/>
            <ac:spMk id="2" creationId="{3C2461EF-D972-6E49-83FB-6524B344EF9D}"/>
          </ac:spMkLst>
        </pc:spChg>
      </pc:sldChg>
      <pc:sldChg chg="modSp">
        <pc:chgData name="Claudia Chirinos" userId="AXMlQgyAxuJi7OfT489Nd6Hdnp0Eq41WwimQF1BtM0g=" providerId="None" clId="Web-{35F9650F-04F2-4456-A9A2-60D03B36E0BC}" dt="2024-09-03T18:35:18.215" v="42" actId="20577"/>
        <pc:sldMkLst>
          <pc:docMk/>
          <pc:sldMk cId="2121598183" sldId="3349"/>
        </pc:sldMkLst>
        <pc:spChg chg="mod">
          <ac:chgData name="Claudia Chirinos" userId="AXMlQgyAxuJi7OfT489Nd6Hdnp0Eq41WwimQF1BtM0g=" providerId="None" clId="Web-{35F9650F-04F2-4456-A9A2-60D03B36E0BC}" dt="2024-09-03T18:35:18.215" v="42" actId="20577"/>
          <ac:spMkLst>
            <pc:docMk/>
            <pc:sldMk cId="2121598183" sldId="3349"/>
            <ac:spMk id="2" creationId="{160BE0A6-36A8-8A37-783A-E9D9D1D065E3}"/>
          </ac:spMkLst>
        </pc:spChg>
      </pc:sldChg>
      <pc:sldChg chg="modSp">
        <pc:chgData name="Claudia Chirinos" userId="AXMlQgyAxuJi7OfT489Nd6Hdnp0Eq41WwimQF1BtM0g=" providerId="None" clId="Web-{35F9650F-04F2-4456-A9A2-60D03B36E0BC}" dt="2024-09-03T18:44:30.947" v="119" actId="20577"/>
        <pc:sldMkLst>
          <pc:docMk/>
          <pc:sldMk cId="2536720854" sldId="3350"/>
        </pc:sldMkLst>
        <pc:spChg chg="mod">
          <ac:chgData name="Claudia Chirinos" userId="AXMlQgyAxuJi7OfT489Nd6Hdnp0Eq41WwimQF1BtM0g=" providerId="None" clId="Web-{35F9650F-04F2-4456-A9A2-60D03B36E0BC}" dt="2024-09-03T18:44:04.322" v="116" actId="14100"/>
          <ac:spMkLst>
            <pc:docMk/>
            <pc:sldMk cId="2536720854" sldId="3350"/>
            <ac:spMk id="2" creationId="{10F6AD99-3900-F86A-411D-F6B4C962110E}"/>
          </ac:spMkLst>
        </pc:spChg>
        <pc:spChg chg="mod">
          <ac:chgData name="Claudia Chirinos" userId="AXMlQgyAxuJi7OfT489Nd6Hdnp0Eq41WwimQF1BtM0g=" providerId="None" clId="Web-{35F9650F-04F2-4456-A9A2-60D03B36E0BC}" dt="2024-09-03T18:44:30.947" v="119" actId="20577"/>
          <ac:spMkLst>
            <pc:docMk/>
            <pc:sldMk cId="2536720854" sldId="3350"/>
            <ac:spMk id="3" creationId="{3895A886-06EE-B54D-9305-FD6DFE8960BD}"/>
          </ac:spMkLst>
        </pc:spChg>
      </pc:sldChg>
      <pc:sldChg chg="modSp">
        <pc:chgData name="Claudia Chirinos" userId="AXMlQgyAxuJi7OfT489Nd6Hdnp0Eq41WwimQF1BtM0g=" providerId="None" clId="Web-{35F9650F-04F2-4456-A9A2-60D03B36E0BC}" dt="2024-09-03T18:46:10.619" v="128" actId="14100"/>
        <pc:sldMkLst>
          <pc:docMk/>
          <pc:sldMk cId="2301538099" sldId="3351"/>
        </pc:sldMkLst>
        <pc:spChg chg="mod">
          <ac:chgData name="Claudia Chirinos" userId="AXMlQgyAxuJi7OfT489Nd6Hdnp0Eq41WwimQF1BtM0g=" providerId="None" clId="Web-{35F9650F-04F2-4456-A9A2-60D03B36E0BC}" dt="2024-09-03T18:46:10.619" v="128" actId="14100"/>
          <ac:spMkLst>
            <pc:docMk/>
            <pc:sldMk cId="2301538099" sldId="3351"/>
            <ac:spMk id="2" creationId="{6ECF701B-4BA2-118B-6090-F5BE94851D0B}"/>
          </ac:spMkLst>
        </pc:spChg>
      </pc:sldChg>
      <pc:sldChg chg="modSp">
        <pc:chgData name="Claudia Chirinos" userId="AXMlQgyAxuJi7OfT489Nd6Hdnp0Eq41WwimQF1BtM0g=" providerId="None" clId="Web-{35F9650F-04F2-4456-A9A2-60D03B36E0BC}" dt="2024-09-03T18:37:41.949" v="66" actId="20577"/>
        <pc:sldMkLst>
          <pc:docMk/>
          <pc:sldMk cId="1409312779" sldId="3355"/>
        </pc:sldMkLst>
        <pc:spChg chg="mod">
          <ac:chgData name="Claudia Chirinos" userId="AXMlQgyAxuJi7OfT489Nd6Hdnp0Eq41WwimQF1BtM0g=" providerId="None" clId="Web-{35F9650F-04F2-4456-A9A2-60D03B36E0BC}" dt="2024-09-03T18:37:41.949" v="66" actId="20577"/>
          <ac:spMkLst>
            <pc:docMk/>
            <pc:sldMk cId="1409312779" sldId="3355"/>
            <ac:spMk id="3" creationId="{9F629EA6-16E1-391C-8D6F-E1C85A48F0C3}"/>
          </ac:spMkLst>
        </pc:spChg>
      </pc:sldChg>
      <pc:sldChg chg="modSp">
        <pc:chgData name="Claudia Chirinos" userId="AXMlQgyAxuJi7OfT489Nd6Hdnp0Eq41WwimQF1BtM0g=" providerId="None" clId="Web-{35F9650F-04F2-4456-A9A2-60D03B36E0BC}" dt="2024-09-03T18:43:08.510" v="113" actId="20577"/>
        <pc:sldMkLst>
          <pc:docMk/>
          <pc:sldMk cId="322764100" sldId="3358"/>
        </pc:sldMkLst>
        <pc:spChg chg="mod">
          <ac:chgData name="Claudia Chirinos" userId="AXMlQgyAxuJi7OfT489Nd6Hdnp0Eq41WwimQF1BtM0g=" providerId="None" clId="Web-{35F9650F-04F2-4456-A9A2-60D03B36E0BC}" dt="2024-09-03T18:43:08.510" v="113" actId="20577"/>
          <ac:spMkLst>
            <pc:docMk/>
            <pc:sldMk cId="322764100" sldId="3358"/>
            <ac:spMk id="3" creationId="{2968D02D-FBB7-285C-46F2-B170DDE4C7D1}"/>
          </ac:spMkLst>
        </pc:spChg>
      </pc:sldChg>
      <pc:sldChg chg="modSp">
        <pc:chgData name="Claudia Chirinos" userId="AXMlQgyAxuJi7OfT489Nd6Hdnp0Eq41WwimQF1BtM0g=" providerId="None" clId="Web-{35F9650F-04F2-4456-A9A2-60D03B36E0BC}" dt="2024-09-03T18:42:33.463" v="111" actId="20577"/>
        <pc:sldMkLst>
          <pc:docMk/>
          <pc:sldMk cId="2750914077" sldId="3361"/>
        </pc:sldMkLst>
        <pc:spChg chg="mod">
          <ac:chgData name="Claudia Chirinos" userId="AXMlQgyAxuJi7OfT489Nd6Hdnp0Eq41WwimQF1BtM0g=" providerId="None" clId="Web-{35F9650F-04F2-4456-A9A2-60D03B36E0BC}" dt="2024-09-03T18:40:24.370" v="84" actId="14100"/>
          <ac:spMkLst>
            <pc:docMk/>
            <pc:sldMk cId="2750914077" sldId="3361"/>
            <ac:spMk id="2" creationId="{95D571E0-9EBF-CEEA-1B99-769A474A0B0C}"/>
          </ac:spMkLst>
        </pc:spChg>
        <pc:spChg chg="mod">
          <ac:chgData name="Claudia Chirinos" userId="AXMlQgyAxuJi7OfT489Nd6Hdnp0Eq41WwimQF1BtM0g=" providerId="None" clId="Web-{35F9650F-04F2-4456-A9A2-60D03B36E0BC}" dt="2024-09-03T18:42:33.463" v="111" actId="20577"/>
          <ac:spMkLst>
            <pc:docMk/>
            <pc:sldMk cId="2750914077" sldId="3361"/>
            <ac:spMk id="3" creationId="{9A2EAC6F-6B81-91C7-0DEB-BE38711DC5DD}"/>
          </ac:spMkLst>
        </pc:spChg>
      </pc:sldChg>
      <pc:sldChg chg="modSp">
        <pc:chgData name="Claudia Chirinos" userId="AXMlQgyAxuJi7OfT489Nd6Hdnp0Eq41WwimQF1BtM0g=" providerId="None" clId="Web-{35F9650F-04F2-4456-A9A2-60D03B36E0BC}" dt="2024-09-03T18:44:43.135" v="122" actId="14100"/>
        <pc:sldMkLst>
          <pc:docMk/>
          <pc:sldMk cId="2685709072" sldId="3362"/>
        </pc:sldMkLst>
        <pc:spChg chg="mod">
          <ac:chgData name="Claudia Chirinos" userId="AXMlQgyAxuJi7OfT489Nd6Hdnp0Eq41WwimQF1BtM0g=" providerId="None" clId="Web-{35F9650F-04F2-4456-A9A2-60D03B36E0BC}" dt="2024-09-03T18:44:43.135" v="122" actId="14100"/>
          <ac:spMkLst>
            <pc:docMk/>
            <pc:sldMk cId="2685709072" sldId="3362"/>
            <ac:spMk id="2" creationId="{F7BF0692-D61B-67ED-666B-70B8AAAE8116}"/>
          </ac:spMkLst>
        </pc:spChg>
      </pc:sldChg>
      <pc:sldChg chg="modSp">
        <pc:chgData name="Claudia Chirinos" userId="AXMlQgyAxuJi7OfT489Nd6Hdnp0Eq41WwimQF1BtM0g=" providerId="None" clId="Web-{35F9650F-04F2-4456-A9A2-60D03B36E0BC}" dt="2024-09-03T18:45:05.306" v="125" actId="14100"/>
        <pc:sldMkLst>
          <pc:docMk/>
          <pc:sldMk cId="1236336707" sldId="3363"/>
        </pc:sldMkLst>
        <pc:spChg chg="mod">
          <ac:chgData name="Claudia Chirinos" userId="AXMlQgyAxuJi7OfT489Nd6Hdnp0Eq41WwimQF1BtM0g=" providerId="None" clId="Web-{35F9650F-04F2-4456-A9A2-60D03B36E0BC}" dt="2024-09-03T18:45:05.306" v="125" actId="14100"/>
          <ac:spMkLst>
            <pc:docMk/>
            <pc:sldMk cId="1236336707" sldId="3363"/>
            <ac:spMk id="2" creationId="{71D7F8D0-BA92-D52C-D6F5-A072E8D14D54}"/>
          </ac:spMkLst>
        </pc:spChg>
      </pc:sldChg>
      <pc:sldChg chg="modSp">
        <pc:chgData name="Claudia Chirinos" userId="AXMlQgyAxuJi7OfT489Nd6Hdnp0Eq41WwimQF1BtM0g=" providerId="None" clId="Web-{35F9650F-04F2-4456-A9A2-60D03B36E0BC}" dt="2024-09-03T18:32:23.918" v="40" actId="20577"/>
        <pc:sldMkLst>
          <pc:docMk/>
          <pc:sldMk cId="724017668" sldId="3365"/>
        </pc:sldMkLst>
        <pc:spChg chg="mod">
          <ac:chgData name="Claudia Chirinos" userId="AXMlQgyAxuJi7OfT489Nd6Hdnp0Eq41WwimQF1BtM0g=" providerId="None" clId="Web-{35F9650F-04F2-4456-A9A2-60D03B36E0BC}" dt="2024-09-03T18:32:23.918" v="40" actId="20577"/>
          <ac:spMkLst>
            <pc:docMk/>
            <pc:sldMk cId="724017668" sldId="3365"/>
            <ac:spMk id="5" creationId="{A7375995-E3F4-DAD1-8E03-D512736B93BE}"/>
          </ac:spMkLst>
        </pc:spChg>
      </pc:sldChg>
      <pc:sldChg chg="modSp">
        <pc:chgData name="Claudia Chirinos" userId="AXMlQgyAxuJi7OfT489Nd6Hdnp0Eq41WwimQF1BtM0g=" providerId="None" clId="Web-{35F9650F-04F2-4456-A9A2-60D03B36E0BC}" dt="2024-09-03T18:49:02.118" v="154" actId="20577"/>
        <pc:sldMkLst>
          <pc:docMk/>
          <pc:sldMk cId="3125456748" sldId="3366"/>
        </pc:sldMkLst>
        <pc:spChg chg="mod">
          <ac:chgData name="Claudia Chirinos" userId="AXMlQgyAxuJi7OfT489Nd6Hdnp0Eq41WwimQF1BtM0g=" providerId="None" clId="Web-{35F9650F-04F2-4456-A9A2-60D03B36E0BC}" dt="2024-09-03T18:49:02.118" v="154" actId="20577"/>
          <ac:spMkLst>
            <pc:docMk/>
            <pc:sldMk cId="3125456748" sldId="3366"/>
            <ac:spMk id="2" creationId="{5DE6550A-38A6-19C0-F142-F344D44B5D6D}"/>
          </ac:spMkLst>
        </pc:spChg>
      </pc:sldChg>
    </pc:docChg>
  </pc:docChgLst>
  <pc:docChgLst>
    <pc:chgData name="Claudia Chirinos" userId="AXMlQgyAxuJi7OfT489Nd6Hdnp0Eq41WwimQF1BtM0g=" providerId="None" clId="Web-{6DFFE56A-18EF-46B0-B8D2-233062768303}"/>
    <pc:docChg chg="modSld">
      <pc:chgData name="Claudia Chirinos" userId="AXMlQgyAxuJi7OfT489Nd6Hdnp0Eq41WwimQF1BtM0g=" providerId="None" clId="Web-{6DFFE56A-18EF-46B0-B8D2-233062768303}" dt="2024-09-04T19:39:43.308" v="19" actId="20577"/>
      <pc:docMkLst>
        <pc:docMk/>
      </pc:docMkLst>
      <pc:sldChg chg="modSp">
        <pc:chgData name="Claudia Chirinos" userId="AXMlQgyAxuJi7OfT489Nd6Hdnp0Eq41WwimQF1BtM0g=" providerId="None" clId="Web-{6DFFE56A-18EF-46B0-B8D2-233062768303}" dt="2024-09-04T19:39:43.308" v="19" actId="20577"/>
        <pc:sldMkLst>
          <pc:docMk/>
          <pc:sldMk cId="1861953716" sldId="3336"/>
        </pc:sldMkLst>
        <pc:spChg chg="mod">
          <ac:chgData name="Claudia Chirinos" userId="AXMlQgyAxuJi7OfT489Nd6Hdnp0Eq41WwimQF1BtM0g=" providerId="None" clId="Web-{6DFFE56A-18EF-46B0-B8D2-233062768303}" dt="2024-09-04T19:39:43.308" v="19" actId="20577"/>
          <ac:spMkLst>
            <pc:docMk/>
            <pc:sldMk cId="1861953716" sldId="3336"/>
            <ac:spMk id="3" creationId="{A3191AC3-146A-2801-C95D-A8310A62A289}"/>
          </ac:spMkLst>
        </pc:spChg>
      </pc:sldChg>
      <pc:sldChg chg="modSp">
        <pc:chgData name="Claudia Chirinos" userId="AXMlQgyAxuJi7OfT489Nd6Hdnp0Eq41WwimQF1BtM0g=" providerId="None" clId="Web-{6DFFE56A-18EF-46B0-B8D2-233062768303}" dt="2024-09-04T19:39:12.340" v="11" actId="20577"/>
        <pc:sldMkLst>
          <pc:docMk/>
          <pc:sldMk cId="1090926072" sldId="3341"/>
        </pc:sldMkLst>
        <pc:spChg chg="mod">
          <ac:chgData name="Claudia Chirinos" userId="AXMlQgyAxuJi7OfT489Nd6Hdnp0Eq41WwimQF1BtM0g=" providerId="None" clId="Web-{6DFFE56A-18EF-46B0-B8D2-233062768303}" dt="2024-09-04T19:39:12.340" v="11" actId="20577"/>
          <ac:spMkLst>
            <pc:docMk/>
            <pc:sldMk cId="1090926072" sldId="3341"/>
            <ac:spMk id="3" creationId="{F386957B-CB9E-448A-5835-04AD1172AE57}"/>
          </ac:spMkLst>
        </pc:spChg>
      </pc:sldChg>
      <pc:sldChg chg="modSp">
        <pc:chgData name="Claudia Chirinos" userId="AXMlQgyAxuJi7OfT489Nd6Hdnp0Eq41WwimQF1BtM0g=" providerId="None" clId="Web-{6DFFE56A-18EF-46B0-B8D2-233062768303}" dt="2024-09-04T19:39:19.699" v="16" actId="20577"/>
        <pc:sldMkLst>
          <pc:docMk/>
          <pc:sldMk cId="322764100" sldId="3358"/>
        </pc:sldMkLst>
        <pc:spChg chg="mod">
          <ac:chgData name="Claudia Chirinos" userId="AXMlQgyAxuJi7OfT489Nd6Hdnp0Eq41WwimQF1BtM0g=" providerId="None" clId="Web-{6DFFE56A-18EF-46B0-B8D2-233062768303}" dt="2024-09-04T19:39:19.699" v="16" actId="20577"/>
          <ac:spMkLst>
            <pc:docMk/>
            <pc:sldMk cId="322764100" sldId="3358"/>
            <ac:spMk id="3" creationId="{2968D02D-FBB7-285C-46F2-B170DDE4C7D1}"/>
          </ac:spMkLst>
        </pc:spChg>
      </pc:sldChg>
    </pc:docChg>
  </pc:docChgLst>
  <pc:docChgLst>
    <pc:chgData name="Claudia Chirinos" userId="AXMlQgyAxuJi7OfT489Nd6Hdnp0Eq41WwimQF1BtM0g=" providerId="None" clId="Web-{7DB88314-5791-4083-A49F-4A8AF0946E6B}"/>
    <pc:docChg chg="modSld">
      <pc:chgData name="Claudia Chirinos" userId="AXMlQgyAxuJi7OfT489Nd6Hdnp0Eq41WwimQF1BtM0g=" providerId="None" clId="Web-{7DB88314-5791-4083-A49F-4A8AF0946E6B}" dt="2024-09-04T19:14:29.462" v="41" actId="20577"/>
      <pc:docMkLst>
        <pc:docMk/>
      </pc:docMkLst>
      <pc:sldChg chg="modSp">
        <pc:chgData name="Claudia Chirinos" userId="AXMlQgyAxuJi7OfT489Nd6Hdnp0Eq41WwimQF1BtM0g=" providerId="None" clId="Web-{7DB88314-5791-4083-A49F-4A8AF0946E6B}" dt="2024-09-04T19:13:04.931" v="4" actId="20577"/>
        <pc:sldMkLst>
          <pc:docMk/>
          <pc:sldMk cId="3754551712" sldId="260"/>
        </pc:sldMkLst>
        <pc:spChg chg="mod">
          <ac:chgData name="Claudia Chirinos" userId="AXMlQgyAxuJi7OfT489Nd6Hdnp0Eq41WwimQF1BtM0g=" providerId="None" clId="Web-{7DB88314-5791-4083-A49F-4A8AF0946E6B}" dt="2024-09-04T19:13:04.931" v="4" actId="20577"/>
          <ac:spMkLst>
            <pc:docMk/>
            <pc:sldMk cId="3754551712" sldId="260"/>
            <ac:spMk id="3" creationId="{338A49E1-CB41-0116-2104-207E927020D1}"/>
          </ac:spMkLst>
        </pc:spChg>
      </pc:sldChg>
      <pc:sldChg chg="modSp">
        <pc:chgData name="Claudia Chirinos" userId="AXMlQgyAxuJi7OfT489Nd6Hdnp0Eq41WwimQF1BtM0g=" providerId="None" clId="Web-{7DB88314-5791-4083-A49F-4A8AF0946E6B}" dt="2024-09-04T19:14:29.462" v="41" actId="20577"/>
        <pc:sldMkLst>
          <pc:docMk/>
          <pc:sldMk cId="3501563412" sldId="261"/>
        </pc:sldMkLst>
        <pc:spChg chg="mod">
          <ac:chgData name="Claudia Chirinos" userId="AXMlQgyAxuJi7OfT489Nd6Hdnp0Eq41WwimQF1BtM0g=" providerId="None" clId="Web-{7DB88314-5791-4083-A49F-4A8AF0946E6B}" dt="2024-09-04T19:14:00.369" v="30" actId="20577"/>
          <ac:spMkLst>
            <pc:docMk/>
            <pc:sldMk cId="3501563412" sldId="261"/>
            <ac:spMk id="6" creationId="{99395862-73CB-1D1C-ABBA-293C012403BC}"/>
          </ac:spMkLst>
        </pc:spChg>
        <pc:spChg chg="mod">
          <ac:chgData name="Claudia Chirinos" userId="AXMlQgyAxuJi7OfT489Nd6Hdnp0Eq41WwimQF1BtM0g=" providerId="None" clId="Web-{7DB88314-5791-4083-A49F-4A8AF0946E6B}" dt="2024-09-04T19:14:29.462" v="41" actId="20577"/>
          <ac:spMkLst>
            <pc:docMk/>
            <pc:sldMk cId="3501563412" sldId="261"/>
            <ac:spMk id="7" creationId="{DF95FB51-1B55-029D-5C86-99167A8E54D7}"/>
          </ac:spMkLst>
        </pc:spChg>
        <pc:spChg chg="mod">
          <ac:chgData name="Claudia Chirinos" userId="AXMlQgyAxuJi7OfT489Nd6Hdnp0Eq41WwimQF1BtM0g=" providerId="None" clId="Web-{7DB88314-5791-4083-A49F-4A8AF0946E6B}" dt="2024-09-04T19:14:17.837" v="35" actId="1076"/>
          <ac:spMkLst>
            <pc:docMk/>
            <pc:sldMk cId="3501563412" sldId="261"/>
            <ac:spMk id="8" creationId="{634B47F9-1469-B136-7A79-4A70A385D7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29E76-D372-B242-B4F1-B42EE9B77610}" type="datetimeFigureOut">
              <a:rPr lang="en-US" smtClean="0"/>
              <a:t>9/5/2024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C9DC3-0135-1A49-84DF-EFDF3666BE23}" type="slidenum">
              <a:rPr lang="en-US" smtClean="0"/>
              <a:t>‹#›</a:t>
            </a:fld>
            <a:endParaRPr lang="en-US" dirty="0"/>
          </a:p>
        </p:txBody>
      </p:sp>
    </p:spTree>
    <p:extLst>
      <p:ext uri="{BB962C8B-B14F-4D97-AF65-F5344CB8AC3E}">
        <p14:creationId xmlns:p14="http://schemas.microsoft.com/office/powerpoint/2010/main" val="307094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74D45-6F2A-3441-BCC5-03F1DED8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82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74D45-6F2A-3441-BCC5-03F1DED8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430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e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2"/>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DD129CF-78DE-1192-FD98-CCC4647A8E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70729" y="626836"/>
            <a:ext cx="4414514" cy="1615621"/>
          </a:xfrm>
          <a:prstGeom prst="rect">
            <a:avLst/>
          </a:prstGeom>
        </p:spPr>
      </p:pic>
      <p:sp>
        <p:nvSpPr>
          <p:cNvPr id="9" name="Rectangle 8">
            <a:extLst>
              <a:ext uri="{FF2B5EF4-FFF2-40B4-BE49-F238E27FC236}">
                <a16:creationId xmlns:a16="http://schemas.microsoft.com/office/drawing/2014/main" id="{C0DE69A5-1E1C-9D5B-7C13-B7860C6F87EE}"/>
              </a:ext>
            </a:extLst>
          </p:cNvPr>
          <p:cNvSpPr/>
          <p:nvPr userDrawn="1"/>
        </p:nvSpPr>
        <p:spPr>
          <a:xfrm>
            <a:off x="132682" y="119390"/>
            <a:ext cx="11926636" cy="6628875"/>
          </a:xfrm>
          <a:prstGeom prst="rect">
            <a:avLst/>
          </a:prstGeom>
          <a:noFill/>
          <a:ln w="88900" cmpd="thickThi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26982D3-7A2F-0848-0017-AF4CCB498E73}"/>
              </a:ext>
            </a:extLst>
          </p:cNvPr>
          <p:cNvSpPr txBox="1"/>
          <p:nvPr userDrawn="1"/>
        </p:nvSpPr>
        <p:spPr>
          <a:xfrm>
            <a:off x="1440175" y="6321393"/>
            <a:ext cx="9311649" cy="338554"/>
          </a:xfrm>
          <a:prstGeom prst="rect">
            <a:avLst/>
          </a:prstGeom>
          <a:noFill/>
        </p:spPr>
        <p:txBody>
          <a:bodyPr wrap="square" rtlCol="0">
            <a:spAutoFit/>
          </a:bodyPr>
          <a:lstStyle/>
          <a:p>
            <a:pPr algn="ctr"/>
            <a:r>
              <a:rPr lang="en-US" sz="800" i="1" dirty="0">
                <a:solidFill>
                  <a:srgbClr val="325561"/>
                </a:solidFill>
                <a:latin typeface="+mj-lt"/>
                <a:ea typeface="Lato" panose="020F0502020204030203" pitchFamily="34" charset="0"/>
                <a:cs typeface="Lato" panose="020F0502020204030203" pitchFamily="34" charset="0"/>
              </a:rPr>
              <a:t>This product is supported by Cooperative Agreement #15POVC-23-GK-00555-AERX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p>
        </p:txBody>
      </p:sp>
      <p:sp>
        <p:nvSpPr>
          <p:cNvPr id="11" name="Title 10">
            <a:extLst>
              <a:ext uri="{FF2B5EF4-FFF2-40B4-BE49-F238E27FC236}">
                <a16:creationId xmlns:a16="http://schemas.microsoft.com/office/drawing/2014/main" id="{ECEF0324-A0BD-8F0A-B90B-D2FA74B3B99C}"/>
              </a:ext>
            </a:extLst>
          </p:cNvPr>
          <p:cNvSpPr>
            <a:spLocks noGrp="1"/>
          </p:cNvSpPr>
          <p:nvPr>
            <p:ph type="title" hasCustomPrompt="1"/>
          </p:nvPr>
        </p:nvSpPr>
        <p:spPr>
          <a:xfrm>
            <a:off x="838199" y="2492062"/>
            <a:ext cx="10515600" cy="954107"/>
          </a:xfrm>
          <a:prstGeom prst="rect">
            <a:avLst/>
          </a:prstGeom>
        </p:spPr>
        <p:txBody>
          <a:bodyPr anchor="ctr"/>
          <a:lstStyle>
            <a:lvl1pPr algn="ctr">
              <a:defRPr>
                <a:solidFill>
                  <a:srgbClr val="325561"/>
                </a:solidFill>
                <a:latin typeface="+mj-lt"/>
                <a:ea typeface="Lato" panose="020F0502020204030203" pitchFamily="34" charset="0"/>
                <a:cs typeface="Lato" panose="020F0502020204030203" pitchFamily="34" charset="0"/>
              </a:defRPr>
            </a:lvl1pPr>
          </a:lstStyle>
          <a:p>
            <a:r>
              <a:rPr lang="en-US" dirty="0"/>
              <a:t>TOWN HALL TITLE</a:t>
            </a:r>
          </a:p>
        </p:txBody>
      </p:sp>
      <p:sp>
        <p:nvSpPr>
          <p:cNvPr id="12" name="TextBox 11">
            <a:extLst>
              <a:ext uri="{FF2B5EF4-FFF2-40B4-BE49-F238E27FC236}">
                <a16:creationId xmlns:a16="http://schemas.microsoft.com/office/drawing/2014/main" id="{50F02C7F-5915-95D9-3327-E1B48EB57E32}"/>
              </a:ext>
            </a:extLst>
          </p:cNvPr>
          <p:cNvSpPr txBox="1"/>
          <p:nvPr userDrawn="1"/>
        </p:nvSpPr>
        <p:spPr>
          <a:xfrm>
            <a:off x="3816433" y="5361264"/>
            <a:ext cx="4559132" cy="954107"/>
          </a:xfrm>
          <a:prstGeom prst="rect">
            <a:avLst/>
          </a:prstGeom>
          <a:noFill/>
        </p:spPr>
        <p:txBody>
          <a:bodyPr wrap="none" rtlCol="0" anchor="ctr">
            <a:spAutoFit/>
          </a:bodyPr>
          <a:lstStyle/>
          <a:p>
            <a:pPr algn="ctr"/>
            <a:r>
              <a:rPr lang="en-US" sz="2800" dirty="0">
                <a:solidFill>
                  <a:srgbClr val="325561"/>
                </a:solidFill>
                <a:latin typeface="+mj-lt"/>
                <a:ea typeface="Lato" panose="020F0502020204030203" pitchFamily="34" charset="0"/>
                <a:cs typeface="Lato" panose="020F0502020204030203" pitchFamily="34" charset="0"/>
              </a:rPr>
              <a:t>11</a:t>
            </a:r>
            <a:r>
              <a:rPr lang="en-US" sz="2800" baseline="30000" dirty="0">
                <a:solidFill>
                  <a:srgbClr val="325561"/>
                </a:solidFill>
                <a:latin typeface="+mj-lt"/>
                <a:ea typeface="Lato" panose="020F0502020204030203" pitchFamily="34" charset="0"/>
                <a:cs typeface="Lato" panose="020F0502020204030203" pitchFamily="34" charset="0"/>
              </a:rPr>
              <a:t>th</a:t>
            </a:r>
            <a:r>
              <a:rPr lang="en-US" sz="2800" dirty="0">
                <a:solidFill>
                  <a:srgbClr val="325561"/>
                </a:solidFill>
                <a:latin typeface="+mj-lt"/>
                <a:ea typeface="Lato" panose="020F0502020204030203" pitchFamily="34" charset="0"/>
                <a:cs typeface="Lato" panose="020F0502020204030203" pitchFamily="34" charset="0"/>
              </a:rPr>
              <a:t> Virtual National Town Hall</a:t>
            </a:r>
          </a:p>
          <a:p>
            <a:pPr algn="ctr"/>
            <a:r>
              <a:rPr lang="en-US" sz="2800" dirty="0">
                <a:solidFill>
                  <a:srgbClr val="325561"/>
                </a:solidFill>
                <a:latin typeface="+mj-lt"/>
                <a:ea typeface="Lato" panose="020F0502020204030203" pitchFamily="34" charset="0"/>
                <a:cs typeface="Lato" panose="020F0502020204030203" pitchFamily="34" charset="0"/>
              </a:rPr>
              <a:t>on Mass Violence</a:t>
            </a:r>
          </a:p>
        </p:txBody>
      </p:sp>
      <p:pic>
        <p:nvPicPr>
          <p:cNvPr id="7" name="Picture 6">
            <a:extLst>
              <a:ext uri="{FF2B5EF4-FFF2-40B4-BE49-F238E27FC236}">
                <a16:creationId xmlns:a16="http://schemas.microsoft.com/office/drawing/2014/main" id="{8608E205-92A7-C509-5FAD-001D501B06A0}"/>
              </a:ext>
            </a:extLst>
          </p:cNvPr>
          <p:cNvPicPr>
            <a:picLocks noChangeAspect="1"/>
          </p:cNvPicPr>
          <p:nvPr userDrawn="1"/>
        </p:nvPicPr>
        <p:blipFill>
          <a:blip r:embed="rId5"/>
          <a:srcRect/>
          <a:stretch/>
        </p:blipFill>
        <p:spPr>
          <a:xfrm>
            <a:off x="3539167" y="3851981"/>
            <a:ext cx="5113664" cy="1282869"/>
          </a:xfrm>
          <a:prstGeom prst="rect">
            <a:avLst/>
          </a:prstGeom>
        </p:spPr>
      </p:pic>
    </p:spTree>
    <p:extLst>
      <p:ext uri="{BB962C8B-B14F-4D97-AF65-F5344CB8AC3E}">
        <p14:creationId xmlns:p14="http://schemas.microsoft.com/office/powerpoint/2010/main" val="248627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AFBCD952-6460-056D-5A9F-DA5286F11294}"/>
              </a:ext>
            </a:extLst>
          </p:cNvPr>
          <p:cNvSpPr>
            <a:spLocks noGrp="1"/>
          </p:cNvSpPr>
          <p:nvPr>
            <p:ph type="tbl" sz="quarter" idx="10"/>
          </p:nvPr>
        </p:nvSpPr>
        <p:spPr>
          <a:xfrm>
            <a:off x="528637" y="1910395"/>
            <a:ext cx="11134725" cy="4078288"/>
          </a:xfrm>
          <a:prstGeom prst="rect">
            <a:avLst/>
          </a:prstGeom>
        </p:spPr>
        <p:txBody>
          <a:bodyPr/>
          <a:lstStyle>
            <a:lvl1pPr algn="l">
              <a:defRPr/>
            </a:lvl1pPr>
          </a:lstStyle>
          <a:p>
            <a:endParaRPr lang="en-US" dirty="0"/>
          </a:p>
        </p:txBody>
      </p:sp>
      <p:sp>
        <p:nvSpPr>
          <p:cNvPr id="4" name="Title 3">
            <a:extLst>
              <a:ext uri="{FF2B5EF4-FFF2-40B4-BE49-F238E27FC236}">
                <a16:creationId xmlns:a16="http://schemas.microsoft.com/office/drawing/2014/main" id="{BE61F472-AC3E-E3C4-1EDE-6C15DC187C16}"/>
              </a:ext>
            </a:extLst>
          </p:cNvPr>
          <p:cNvSpPr>
            <a:spLocks noGrp="1"/>
          </p:cNvSpPr>
          <p:nvPr>
            <p:ph type="title"/>
          </p:nvPr>
        </p:nvSpPr>
        <p:spPr>
          <a:xfrm>
            <a:off x="838200" y="365125"/>
            <a:ext cx="10515600" cy="1325563"/>
          </a:xfrm>
          <a:prstGeom prst="rect">
            <a:avLst/>
          </a:prstGeom>
        </p:spPr>
        <p:txBody>
          <a:bodyPr/>
          <a:lstStyle>
            <a:lvl1pPr algn="ctr">
              <a:defRPr>
                <a:solidFill>
                  <a:srgbClr val="325561"/>
                </a:solidFill>
              </a:defRPr>
            </a:lvl1pPr>
          </a:lstStyle>
          <a:p>
            <a:r>
              <a:rPr lang="en-US"/>
              <a:t>Click to edit Master title style</a:t>
            </a:r>
          </a:p>
        </p:txBody>
      </p:sp>
    </p:spTree>
    <p:extLst>
      <p:ext uri="{BB962C8B-B14F-4D97-AF65-F5344CB8AC3E}">
        <p14:creationId xmlns:p14="http://schemas.microsoft.com/office/powerpoint/2010/main" val="238119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10449AB4-F28C-675B-B71F-F4C608904B98}"/>
              </a:ext>
            </a:extLst>
          </p:cNvPr>
          <p:cNvSpPr>
            <a:spLocks noGrp="1"/>
          </p:cNvSpPr>
          <p:nvPr>
            <p:ph type="media" sz="quarter" idx="10"/>
          </p:nvPr>
        </p:nvSpPr>
        <p:spPr>
          <a:xfrm>
            <a:off x="665163" y="407988"/>
            <a:ext cx="11002962" cy="5535612"/>
          </a:xfrm>
          <a:prstGeom prst="rect">
            <a:avLst/>
          </a:prstGeom>
        </p:spPr>
        <p:txBody>
          <a:bodyPr/>
          <a:lstStyle/>
          <a:p>
            <a:endParaRPr lang="en-US" dirty="0"/>
          </a:p>
        </p:txBody>
      </p:sp>
    </p:spTree>
    <p:extLst>
      <p:ext uri="{BB962C8B-B14F-4D97-AF65-F5344CB8AC3E}">
        <p14:creationId xmlns:p14="http://schemas.microsoft.com/office/powerpoint/2010/main" val="3323240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3CB75E-81CC-36D8-5B4F-903B13B9D161}"/>
              </a:ext>
            </a:extLst>
          </p:cNvPr>
          <p:cNvSpPr>
            <a:spLocks noGrp="1"/>
          </p:cNvSpPr>
          <p:nvPr>
            <p:ph type="body" sz="quarter" idx="10"/>
          </p:nvPr>
        </p:nvSpPr>
        <p:spPr>
          <a:xfrm>
            <a:off x="6967693" y="1836892"/>
            <a:ext cx="4862513" cy="41835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F4372AA0-F27B-074C-2AA8-BB91737D2EB2}"/>
              </a:ext>
            </a:extLst>
          </p:cNvPr>
          <p:cNvSpPr>
            <a:spLocks noGrp="1"/>
          </p:cNvSpPr>
          <p:nvPr>
            <p:ph type="title"/>
          </p:nvPr>
        </p:nvSpPr>
        <p:spPr>
          <a:xfrm>
            <a:off x="838200" y="365125"/>
            <a:ext cx="10515600" cy="1325563"/>
          </a:xfrm>
          <a:prstGeom prst="rect">
            <a:avLst/>
          </a:prstGeom>
          <a:ln>
            <a:solidFill>
              <a:srgbClr val="325561"/>
            </a:solidFill>
          </a:ln>
        </p:spPr>
        <p:txBody>
          <a:bodyPr/>
          <a:lstStyle>
            <a:lvl1pPr algn="ctr">
              <a:defRPr>
                <a:solidFill>
                  <a:srgbClr val="325561"/>
                </a:solidFill>
              </a:defRPr>
            </a:lvl1pPr>
          </a:lstStyle>
          <a:p>
            <a:r>
              <a:rPr lang="en-US"/>
              <a:t>Click to edit Master title style</a:t>
            </a:r>
          </a:p>
        </p:txBody>
      </p:sp>
      <p:sp>
        <p:nvSpPr>
          <p:cNvPr id="9" name="Rectangle 8">
            <a:extLst>
              <a:ext uri="{FF2B5EF4-FFF2-40B4-BE49-F238E27FC236}">
                <a16:creationId xmlns:a16="http://schemas.microsoft.com/office/drawing/2014/main" id="{225C2313-F36E-BFBB-5695-9341258476E3}"/>
              </a:ext>
            </a:extLst>
          </p:cNvPr>
          <p:cNvSpPr/>
          <p:nvPr userDrawn="1"/>
        </p:nvSpPr>
        <p:spPr>
          <a:xfrm>
            <a:off x="372233" y="1836892"/>
            <a:ext cx="6352248" cy="4183582"/>
          </a:xfrm>
          <a:prstGeom prst="rect">
            <a:avLst/>
          </a:prstGeom>
          <a:solidFill>
            <a:srgbClr val="DCF0FF"/>
          </a:solidFill>
          <a:l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hart Placeholder 7">
            <a:extLst>
              <a:ext uri="{FF2B5EF4-FFF2-40B4-BE49-F238E27FC236}">
                <a16:creationId xmlns:a16="http://schemas.microsoft.com/office/drawing/2014/main" id="{29280710-B1F9-A41E-AD36-27A6D9EBB38B}"/>
              </a:ext>
            </a:extLst>
          </p:cNvPr>
          <p:cNvSpPr>
            <a:spLocks noGrp="1"/>
          </p:cNvSpPr>
          <p:nvPr>
            <p:ph type="chart" sz="quarter" idx="11"/>
          </p:nvPr>
        </p:nvSpPr>
        <p:spPr>
          <a:xfrm>
            <a:off x="484735" y="1926257"/>
            <a:ext cx="6086475" cy="3956654"/>
          </a:xfrm>
          <a:prstGeom prst="rect">
            <a:avLst/>
          </a:prstGeom>
        </p:spPr>
        <p:txBody>
          <a:bodyPr/>
          <a:lstStyle/>
          <a:p>
            <a:endParaRPr lang="en-US" dirty="0"/>
          </a:p>
        </p:txBody>
      </p:sp>
    </p:spTree>
    <p:extLst>
      <p:ext uri="{BB962C8B-B14F-4D97-AF65-F5344CB8AC3E}">
        <p14:creationId xmlns:p14="http://schemas.microsoft.com/office/powerpoint/2010/main" val="327683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3" name="Picture 2" descr="A qr code with a heart and leaves&#10;&#10;Description automatically generated">
            <a:extLst>
              <a:ext uri="{FF2B5EF4-FFF2-40B4-BE49-F238E27FC236}">
                <a16:creationId xmlns:a16="http://schemas.microsoft.com/office/drawing/2014/main" id="{4A2E79E8-A79B-848F-4FDE-7097ACCA60A7}"/>
              </a:ext>
            </a:extLst>
          </p:cNvPr>
          <p:cNvPicPr>
            <a:picLocks noChangeAspect="1"/>
          </p:cNvPicPr>
          <p:nvPr userDrawn="1"/>
        </p:nvPicPr>
        <p:blipFill>
          <a:blip r:embed="rId2"/>
          <a:stretch>
            <a:fillRect/>
          </a:stretch>
        </p:blipFill>
        <p:spPr>
          <a:xfrm>
            <a:off x="5258475" y="4272597"/>
            <a:ext cx="1599526" cy="1599526"/>
          </a:xfrm>
          <a:prstGeom prst="rect">
            <a:avLst/>
          </a:prstGeom>
        </p:spPr>
      </p:pic>
      <p:sp>
        <p:nvSpPr>
          <p:cNvPr id="4" name="TextBox 3">
            <a:extLst>
              <a:ext uri="{FF2B5EF4-FFF2-40B4-BE49-F238E27FC236}">
                <a16:creationId xmlns:a16="http://schemas.microsoft.com/office/drawing/2014/main" id="{F63B2AE4-D1F4-71E9-2497-396AFBC1ABB2}"/>
              </a:ext>
            </a:extLst>
          </p:cNvPr>
          <p:cNvSpPr txBox="1"/>
          <p:nvPr userDrawn="1"/>
        </p:nvSpPr>
        <p:spPr>
          <a:xfrm>
            <a:off x="2977572" y="6123358"/>
            <a:ext cx="6236856" cy="461665"/>
          </a:xfrm>
          <a:prstGeom prst="rect">
            <a:avLst/>
          </a:prstGeom>
          <a:noFill/>
        </p:spPr>
        <p:txBody>
          <a:bodyPr wrap="square" rtlCol="0">
            <a:spAutoFit/>
          </a:bodyPr>
          <a:lstStyle/>
          <a:p>
            <a:pPr algn="ctr"/>
            <a:r>
              <a:rPr lang="en-US" sz="800" i="1" dirty="0">
                <a:solidFill>
                  <a:srgbClr val="325561"/>
                </a:solidFill>
                <a:latin typeface="Lato" panose="020F0502020204030203" pitchFamily="34" charset="0"/>
                <a:ea typeface="Lato" panose="020F0502020204030203" pitchFamily="34" charset="0"/>
                <a:cs typeface="Lato" panose="020F0502020204030203" pitchFamily="34" charset="0"/>
              </a:rPr>
              <a:t>This product is supported by Cooperative Agreement #15POVC-23-GK-00555-AERX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p>
        </p:txBody>
      </p:sp>
    </p:spTree>
    <p:extLst>
      <p:ext uri="{BB962C8B-B14F-4D97-AF65-F5344CB8AC3E}">
        <p14:creationId xmlns:p14="http://schemas.microsoft.com/office/powerpoint/2010/main" val="1175564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9AD850-D99D-1AA8-7877-BE58CBB3BBD7}"/>
              </a:ext>
            </a:extLst>
          </p:cNvPr>
          <p:cNvGrpSpPr/>
          <p:nvPr userDrawn="1"/>
        </p:nvGrpSpPr>
        <p:grpSpPr>
          <a:xfrm>
            <a:off x="1601185" y="475067"/>
            <a:ext cx="8989629" cy="5907866"/>
            <a:chOff x="970160" y="441575"/>
            <a:chExt cx="9789771" cy="6192432"/>
          </a:xfrm>
        </p:grpSpPr>
        <p:pic>
          <p:nvPicPr>
            <p:cNvPr id="4" name="Picture 3" descr="A close-up of a logo&#10;&#10;Description automatically generated">
              <a:extLst>
                <a:ext uri="{FF2B5EF4-FFF2-40B4-BE49-F238E27FC236}">
                  <a16:creationId xmlns:a16="http://schemas.microsoft.com/office/drawing/2014/main" id="{95252B93-FB2A-0A60-D433-DF18EADFC791}"/>
                </a:ext>
              </a:extLst>
            </p:cNvPr>
            <p:cNvPicPr>
              <a:picLocks noChangeAspect="1"/>
            </p:cNvPicPr>
            <p:nvPr/>
          </p:nvPicPr>
          <p:blipFill>
            <a:blip r:embed="rId2"/>
            <a:stretch>
              <a:fillRect/>
            </a:stretch>
          </p:blipFill>
          <p:spPr>
            <a:xfrm>
              <a:off x="1108859" y="632247"/>
              <a:ext cx="2499421" cy="520713"/>
            </a:xfrm>
            <a:prstGeom prst="rect">
              <a:avLst/>
            </a:prstGeom>
          </p:spPr>
        </p:pic>
        <p:pic>
          <p:nvPicPr>
            <p:cNvPr id="5" name="Picture 4" descr="A person with a beard and a white shirt&#10;&#10;Description automatically generated with medium confidence">
              <a:extLst>
                <a:ext uri="{FF2B5EF4-FFF2-40B4-BE49-F238E27FC236}">
                  <a16:creationId xmlns:a16="http://schemas.microsoft.com/office/drawing/2014/main" id="{D398346C-8EE8-68F7-4B93-E95B22FCC85C}"/>
                </a:ext>
              </a:extLst>
            </p:cNvPr>
            <p:cNvPicPr>
              <a:picLocks noChangeAspect="1"/>
            </p:cNvPicPr>
            <p:nvPr/>
          </p:nvPicPr>
          <p:blipFill>
            <a:blip r:embed="rId3"/>
            <a:stretch>
              <a:fillRect/>
            </a:stretch>
          </p:blipFill>
          <p:spPr>
            <a:xfrm>
              <a:off x="1062609" y="1449513"/>
              <a:ext cx="2347065" cy="627704"/>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CBF60526-C584-4C69-2762-BFE2D94550C9}"/>
                </a:ext>
              </a:extLst>
            </p:cNvPr>
            <p:cNvPicPr>
              <a:picLocks noChangeAspect="1"/>
            </p:cNvPicPr>
            <p:nvPr/>
          </p:nvPicPr>
          <p:blipFill>
            <a:blip r:embed="rId4"/>
            <a:stretch>
              <a:fillRect/>
            </a:stretch>
          </p:blipFill>
          <p:spPr>
            <a:xfrm>
              <a:off x="970160" y="2343739"/>
              <a:ext cx="2531968" cy="762064"/>
            </a:xfrm>
            <a:prstGeom prst="rect">
              <a:avLst/>
            </a:prstGeom>
          </p:spPr>
        </p:pic>
        <p:pic>
          <p:nvPicPr>
            <p:cNvPr id="7" name="Picture 6" descr="A blue letter on a black background&#10;&#10;Description automatically generated">
              <a:extLst>
                <a:ext uri="{FF2B5EF4-FFF2-40B4-BE49-F238E27FC236}">
                  <a16:creationId xmlns:a16="http://schemas.microsoft.com/office/drawing/2014/main" id="{23C09DDD-05D2-4B20-4609-F466334B3AA6}"/>
                </a:ext>
              </a:extLst>
            </p:cNvPr>
            <p:cNvPicPr>
              <a:picLocks noChangeAspect="1"/>
            </p:cNvPicPr>
            <p:nvPr/>
          </p:nvPicPr>
          <p:blipFill>
            <a:blip r:embed="rId5"/>
            <a:stretch>
              <a:fillRect/>
            </a:stretch>
          </p:blipFill>
          <p:spPr>
            <a:xfrm>
              <a:off x="1547203" y="3407576"/>
              <a:ext cx="1377879" cy="506160"/>
            </a:xfrm>
            <a:prstGeom prst="rect">
              <a:avLst/>
            </a:prstGeom>
          </p:spPr>
        </p:pic>
        <p:pic>
          <p:nvPicPr>
            <p:cNvPr id="8" name="Picture 7" descr="A blue and green text on a black background&#10;&#10;Description automatically generated">
              <a:extLst>
                <a:ext uri="{FF2B5EF4-FFF2-40B4-BE49-F238E27FC236}">
                  <a16:creationId xmlns:a16="http://schemas.microsoft.com/office/drawing/2014/main" id="{86BA2D4D-7FDE-BC72-AE02-3679E3587B40}"/>
                </a:ext>
              </a:extLst>
            </p:cNvPr>
            <p:cNvPicPr>
              <a:picLocks noChangeAspect="1"/>
            </p:cNvPicPr>
            <p:nvPr/>
          </p:nvPicPr>
          <p:blipFill>
            <a:blip r:embed="rId6"/>
            <a:stretch>
              <a:fillRect/>
            </a:stretch>
          </p:blipFill>
          <p:spPr>
            <a:xfrm>
              <a:off x="1313805" y="4394967"/>
              <a:ext cx="1844676" cy="848692"/>
            </a:xfrm>
            <a:prstGeom prst="rect">
              <a:avLst/>
            </a:prstGeom>
          </p:spPr>
        </p:pic>
        <p:pic>
          <p:nvPicPr>
            <p:cNvPr id="9" name="Picture 8" descr="A close-up of a logo&#10;&#10;Description automatically generated">
              <a:extLst>
                <a:ext uri="{FF2B5EF4-FFF2-40B4-BE49-F238E27FC236}">
                  <a16:creationId xmlns:a16="http://schemas.microsoft.com/office/drawing/2014/main" id="{90E7B6C0-4095-9966-F922-5EF0CE4B1E7A}"/>
                </a:ext>
              </a:extLst>
            </p:cNvPr>
            <p:cNvPicPr>
              <a:picLocks noChangeAspect="1"/>
            </p:cNvPicPr>
            <p:nvPr/>
          </p:nvPicPr>
          <p:blipFill>
            <a:blip r:embed="rId7"/>
            <a:stretch>
              <a:fillRect/>
            </a:stretch>
          </p:blipFill>
          <p:spPr>
            <a:xfrm>
              <a:off x="1313805" y="5545432"/>
              <a:ext cx="1844676" cy="848101"/>
            </a:xfrm>
            <a:prstGeom prst="rect">
              <a:avLst/>
            </a:prstGeom>
          </p:spPr>
        </p:pic>
        <p:pic>
          <p:nvPicPr>
            <p:cNvPr id="10" name="Picture 9" descr="A logo with blue swirls&#10;&#10;Description automatically generated">
              <a:extLst>
                <a:ext uri="{FF2B5EF4-FFF2-40B4-BE49-F238E27FC236}">
                  <a16:creationId xmlns:a16="http://schemas.microsoft.com/office/drawing/2014/main" id="{64D6117D-20BE-49AF-E07A-F15FCA682699}"/>
                </a:ext>
              </a:extLst>
            </p:cNvPr>
            <p:cNvPicPr>
              <a:picLocks noChangeAspect="1"/>
            </p:cNvPicPr>
            <p:nvPr/>
          </p:nvPicPr>
          <p:blipFill>
            <a:blip r:embed="rId8"/>
            <a:stretch>
              <a:fillRect/>
            </a:stretch>
          </p:blipFill>
          <p:spPr>
            <a:xfrm>
              <a:off x="5551661" y="487300"/>
              <a:ext cx="1510540" cy="940728"/>
            </a:xfrm>
            <a:prstGeom prst="rect">
              <a:avLst/>
            </a:prstGeom>
          </p:spPr>
        </p:pic>
        <p:pic>
          <p:nvPicPr>
            <p:cNvPr id="11" name="Picture 10" descr="A logo with a sun and waves&#10;&#10;Description automatically generated">
              <a:extLst>
                <a:ext uri="{FF2B5EF4-FFF2-40B4-BE49-F238E27FC236}">
                  <a16:creationId xmlns:a16="http://schemas.microsoft.com/office/drawing/2014/main" id="{49CB82E6-82EA-9488-6024-A567D89A8416}"/>
                </a:ext>
              </a:extLst>
            </p:cNvPr>
            <p:cNvPicPr>
              <a:picLocks noChangeAspect="1"/>
            </p:cNvPicPr>
            <p:nvPr/>
          </p:nvPicPr>
          <p:blipFill>
            <a:blip r:embed="rId9"/>
            <a:stretch>
              <a:fillRect/>
            </a:stretch>
          </p:blipFill>
          <p:spPr>
            <a:xfrm>
              <a:off x="5896421" y="1599839"/>
              <a:ext cx="826248" cy="1180354"/>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F4CCBA0C-1125-B13E-CF50-553ECD54469C}"/>
                </a:ext>
              </a:extLst>
            </p:cNvPr>
            <p:cNvPicPr>
              <a:picLocks noChangeAspect="1"/>
            </p:cNvPicPr>
            <p:nvPr/>
          </p:nvPicPr>
          <p:blipFill>
            <a:blip r:embed="rId10"/>
            <a:stretch>
              <a:fillRect/>
            </a:stretch>
          </p:blipFill>
          <p:spPr>
            <a:xfrm>
              <a:off x="5650727" y="2952004"/>
              <a:ext cx="1281281" cy="749841"/>
            </a:xfrm>
            <a:prstGeom prst="rect">
              <a:avLst/>
            </a:prstGeom>
          </p:spPr>
        </p:pic>
        <p:pic>
          <p:nvPicPr>
            <p:cNvPr id="13" name="Picture 12" descr="A logo with blue green and black text&#10;&#10;Description automatically generated">
              <a:extLst>
                <a:ext uri="{FF2B5EF4-FFF2-40B4-BE49-F238E27FC236}">
                  <a16:creationId xmlns:a16="http://schemas.microsoft.com/office/drawing/2014/main" id="{EC04FE60-2FD9-649F-4C4E-F7B290A1C987}"/>
                </a:ext>
              </a:extLst>
            </p:cNvPr>
            <p:cNvPicPr>
              <a:picLocks noChangeAspect="1"/>
            </p:cNvPicPr>
            <p:nvPr/>
          </p:nvPicPr>
          <p:blipFill>
            <a:blip r:embed="rId11"/>
            <a:stretch>
              <a:fillRect/>
            </a:stretch>
          </p:blipFill>
          <p:spPr>
            <a:xfrm>
              <a:off x="5829472" y="3889180"/>
              <a:ext cx="963912" cy="957830"/>
            </a:xfrm>
            <a:prstGeom prst="rect">
              <a:avLst/>
            </a:prstGeom>
          </p:spPr>
        </p:pic>
        <p:pic>
          <p:nvPicPr>
            <p:cNvPr id="14" name="Picture 13" descr="A logo for a child traumatic stress network&#10;&#10;Description automatically generated">
              <a:extLst>
                <a:ext uri="{FF2B5EF4-FFF2-40B4-BE49-F238E27FC236}">
                  <a16:creationId xmlns:a16="http://schemas.microsoft.com/office/drawing/2014/main" id="{9F674B14-FE75-1525-85C6-DD3CBCA241C1}"/>
                </a:ext>
              </a:extLst>
            </p:cNvPr>
            <p:cNvPicPr>
              <a:picLocks noChangeAspect="1"/>
            </p:cNvPicPr>
            <p:nvPr/>
          </p:nvPicPr>
          <p:blipFill>
            <a:blip r:embed="rId12"/>
            <a:stretch>
              <a:fillRect/>
            </a:stretch>
          </p:blipFill>
          <p:spPr>
            <a:xfrm>
              <a:off x="5789352" y="4923419"/>
              <a:ext cx="1004032" cy="1004032"/>
            </a:xfrm>
            <a:prstGeom prst="rect">
              <a:avLst/>
            </a:prstGeom>
          </p:spPr>
        </p:pic>
        <p:pic>
          <p:nvPicPr>
            <p:cNvPr id="15" name="Picture 14" descr="A blue sign with white text&#10;&#10;Description automatically generated">
              <a:extLst>
                <a:ext uri="{FF2B5EF4-FFF2-40B4-BE49-F238E27FC236}">
                  <a16:creationId xmlns:a16="http://schemas.microsoft.com/office/drawing/2014/main" id="{5996CE6D-4BCE-61E1-9262-20818EA0B224}"/>
                </a:ext>
              </a:extLst>
            </p:cNvPr>
            <p:cNvPicPr>
              <a:picLocks noChangeAspect="1"/>
            </p:cNvPicPr>
            <p:nvPr/>
          </p:nvPicPr>
          <p:blipFill>
            <a:blip r:embed="rId13"/>
            <a:stretch>
              <a:fillRect/>
            </a:stretch>
          </p:blipFill>
          <p:spPr>
            <a:xfrm>
              <a:off x="5011532" y="6011750"/>
              <a:ext cx="2590799" cy="352524"/>
            </a:xfrm>
            <a:prstGeom prst="rect">
              <a:avLst/>
            </a:prstGeom>
          </p:spPr>
        </p:pic>
        <p:pic>
          <p:nvPicPr>
            <p:cNvPr id="16" name="Picture 15" descr="A red and blue logo with a flower&#10;&#10;Description automatically generated">
              <a:extLst>
                <a:ext uri="{FF2B5EF4-FFF2-40B4-BE49-F238E27FC236}">
                  <a16:creationId xmlns:a16="http://schemas.microsoft.com/office/drawing/2014/main" id="{BA2C3E08-8421-28EB-0029-17DD6721A556}"/>
                </a:ext>
              </a:extLst>
            </p:cNvPr>
            <p:cNvPicPr>
              <a:picLocks noChangeAspect="1"/>
            </p:cNvPicPr>
            <p:nvPr/>
          </p:nvPicPr>
          <p:blipFill>
            <a:blip r:embed="rId14"/>
            <a:stretch>
              <a:fillRect/>
            </a:stretch>
          </p:blipFill>
          <p:spPr>
            <a:xfrm>
              <a:off x="9005582" y="441575"/>
              <a:ext cx="986453" cy="986453"/>
            </a:xfrm>
            <a:prstGeom prst="rect">
              <a:avLst/>
            </a:prstGeom>
          </p:spPr>
        </p:pic>
        <p:pic>
          <p:nvPicPr>
            <p:cNvPr id="17" name="Picture 16" descr="A black background with blue text&#10;&#10;Description automatically generated">
              <a:extLst>
                <a:ext uri="{FF2B5EF4-FFF2-40B4-BE49-F238E27FC236}">
                  <a16:creationId xmlns:a16="http://schemas.microsoft.com/office/drawing/2014/main" id="{D8470115-3D96-2878-82C2-82F04D5902EE}"/>
                </a:ext>
              </a:extLst>
            </p:cNvPr>
            <p:cNvPicPr>
              <a:picLocks noChangeAspect="1"/>
            </p:cNvPicPr>
            <p:nvPr/>
          </p:nvPicPr>
          <p:blipFill>
            <a:blip r:embed="rId15"/>
            <a:stretch>
              <a:fillRect/>
            </a:stretch>
          </p:blipFill>
          <p:spPr>
            <a:xfrm>
              <a:off x="8427318" y="1651747"/>
              <a:ext cx="2142979" cy="494533"/>
            </a:xfrm>
            <a:prstGeom prst="rect">
              <a:avLst/>
            </a:prstGeom>
          </p:spPr>
        </p:pic>
        <p:pic>
          <p:nvPicPr>
            <p:cNvPr id="18" name="Picture 17">
              <a:extLst>
                <a:ext uri="{FF2B5EF4-FFF2-40B4-BE49-F238E27FC236}">
                  <a16:creationId xmlns:a16="http://schemas.microsoft.com/office/drawing/2014/main" id="{7373CB32-EAD6-930B-6AB6-9932CEECAA9D}"/>
                </a:ext>
              </a:extLst>
            </p:cNvPr>
            <p:cNvPicPr>
              <a:picLocks noChangeAspect="1"/>
            </p:cNvPicPr>
            <p:nvPr/>
          </p:nvPicPr>
          <p:blipFill>
            <a:blip r:embed="rId16"/>
            <a:stretch>
              <a:fillRect/>
            </a:stretch>
          </p:blipFill>
          <p:spPr>
            <a:xfrm>
              <a:off x="8237683" y="2378044"/>
              <a:ext cx="2522248" cy="298860"/>
            </a:xfrm>
            <a:prstGeom prst="rect">
              <a:avLst/>
            </a:prstGeom>
          </p:spPr>
        </p:pic>
        <p:pic>
          <p:nvPicPr>
            <p:cNvPr id="19" name="Picture 18" descr="A blue and white logo with columns&#10;&#10;Description automatically generated">
              <a:extLst>
                <a:ext uri="{FF2B5EF4-FFF2-40B4-BE49-F238E27FC236}">
                  <a16:creationId xmlns:a16="http://schemas.microsoft.com/office/drawing/2014/main" id="{D882F63E-7AE7-134B-62A2-188A9C13389E}"/>
                </a:ext>
              </a:extLst>
            </p:cNvPr>
            <p:cNvPicPr>
              <a:picLocks noChangeAspect="1"/>
            </p:cNvPicPr>
            <p:nvPr/>
          </p:nvPicPr>
          <p:blipFill>
            <a:blip r:embed="rId17"/>
            <a:stretch>
              <a:fillRect/>
            </a:stretch>
          </p:blipFill>
          <p:spPr>
            <a:xfrm>
              <a:off x="8988023" y="2889662"/>
              <a:ext cx="1021568" cy="874524"/>
            </a:xfrm>
            <a:prstGeom prst="rect">
              <a:avLst/>
            </a:prstGeom>
          </p:spPr>
        </p:pic>
        <p:pic>
          <p:nvPicPr>
            <p:cNvPr id="20" name="Picture 19" descr="A blue circle with white outline and a flag on top of a building&#10;&#10;Description automatically generated">
              <a:extLst>
                <a:ext uri="{FF2B5EF4-FFF2-40B4-BE49-F238E27FC236}">
                  <a16:creationId xmlns:a16="http://schemas.microsoft.com/office/drawing/2014/main" id="{0C692E98-E177-E64F-FF12-D5CC8FB9106C}"/>
                </a:ext>
              </a:extLst>
            </p:cNvPr>
            <p:cNvPicPr>
              <a:picLocks noChangeAspect="1"/>
            </p:cNvPicPr>
            <p:nvPr/>
          </p:nvPicPr>
          <p:blipFill>
            <a:blip r:embed="rId18"/>
            <a:stretch>
              <a:fillRect/>
            </a:stretch>
          </p:blipFill>
          <p:spPr>
            <a:xfrm>
              <a:off x="9052812" y="3889180"/>
              <a:ext cx="891990" cy="891990"/>
            </a:xfrm>
            <a:prstGeom prst="rect">
              <a:avLst/>
            </a:prstGeom>
          </p:spPr>
        </p:pic>
        <p:pic>
          <p:nvPicPr>
            <p:cNvPr id="21" name="Picture 20" descr="A logo with a bird and a globe&#10;&#10;Description automatically generated">
              <a:extLst>
                <a:ext uri="{FF2B5EF4-FFF2-40B4-BE49-F238E27FC236}">
                  <a16:creationId xmlns:a16="http://schemas.microsoft.com/office/drawing/2014/main" id="{CE879329-7319-96EE-345C-2F512EBB617E}"/>
                </a:ext>
              </a:extLst>
            </p:cNvPr>
            <p:cNvPicPr>
              <a:picLocks noChangeAspect="1"/>
            </p:cNvPicPr>
            <p:nvPr/>
          </p:nvPicPr>
          <p:blipFill>
            <a:blip r:embed="rId19"/>
            <a:stretch>
              <a:fillRect/>
            </a:stretch>
          </p:blipFill>
          <p:spPr>
            <a:xfrm>
              <a:off x="8942034" y="4935217"/>
              <a:ext cx="1113545" cy="652682"/>
            </a:xfrm>
            <a:prstGeom prst="rect">
              <a:avLst/>
            </a:prstGeom>
          </p:spPr>
        </p:pic>
        <p:pic>
          <p:nvPicPr>
            <p:cNvPr id="22" name="Picture 21" descr="A red circle with white text and a map in the middle&#10;&#10;Description automatically generated">
              <a:extLst>
                <a:ext uri="{FF2B5EF4-FFF2-40B4-BE49-F238E27FC236}">
                  <a16:creationId xmlns:a16="http://schemas.microsoft.com/office/drawing/2014/main" id="{94F4EFA8-5E7D-9285-E3C9-3A80D1A81F43}"/>
                </a:ext>
              </a:extLst>
            </p:cNvPr>
            <p:cNvPicPr>
              <a:picLocks noChangeAspect="1"/>
            </p:cNvPicPr>
            <p:nvPr/>
          </p:nvPicPr>
          <p:blipFill>
            <a:blip r:embed="rId20"/>
            <a:stretch>
              <a:fillRect/>
            </a:stretch>
          </p:blipFill>
          <p:spPr>
            <a:xfrm>
              <a:off x="9052812" y="5742017"/>
              <a:ext cx="891990" cy="891990"/>
            </a:xfrm>
            <a:prstGeom prst="rect">
              <a:avLst/>
            </a:prstGeom>
          </p:spPr>
        </p:pic>
      </p:grpSp>
    </p:spTree>
    <p:extLst>
      <p:ext uri="{BB962C8B-B14F-4D97-AF65-F5344CB8AC3E}">
        <p14:creationId xmlns:p14="http://schemas.microsoft.com/office/powerpoint/2010/main" val="1002798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6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537F74-D739-ED07-46B9-4D973D2D800F}"/>
              </a:ext>
            </a:extLst>
          </p:cNvPr>
          <p:cNvSpPr txBox="1"/>
          <p:nvPr userDrawn="1"/>
        </p:nvSpPr>
        <p:spPr>
          <a:xfrm>
            <a:off x="2214167" y="533400"/>
            <a:ext cx="7763664" cy="584775"/>
          </a:xfrm>
          <a:prstGeom prst="rect">
            <a:avLst/>
          </a:prstGeom>
          <a:noFill/>
        </p:spPr>
        <p:txBody>
          <a:bodyPr wrap="none" rtlCol="0" anchor="ctr">
            <a:spAutoFit/>
          </a:bodyPr>
          <a:lstStyle/>
          <a:p>
            <a:pPr algn="ctr"/>
            <a:r>
              <a:rPr lang="en-US" sz="3200" dirty="0">
                <a:solidFill>
                  <a:srgbClr val="325561"/>
                </a:solidFill>
                <a:latin typeface="+mj-lt"/>
                <a:ea typeface="Lato" panose="020F0502020204030203" pitchFamily="34" charset="0"/>
                <a:cs typeface="Lato" panose="020F0502020204030203" pitchFamily="34" charset="0"/>
              </a:rPr>
              <a:t>NATIONAL TOWN HALL ON MASS VIOLENCE</a:t>
            </a:r>
          </a:p>
        </p:txBody>
      </p:sp>
      <p:sp>
        <p:nvSpPr>
          <p:cNvPr id="8" name="TextBox 7">
            <a:extLst>
              <a:ext uri="{FF2B5EF4-FFF2-40B4-BE49-F238E27FC236}">
                <a16:creationId xmlns:a16="http://schemas.microsoft.com/office/drawing/2014/main" id="{6B45176F-39FB-081E-673C-CF2B9859A5B6}"/>
              </a:ext>
            </a:extLst>
          </p:cNvPr>
          <p:cNvSpPr txBox="1"/>
          <p:nvPr userDrawn="1"/>
        </p:nvSpPr>
        <p:spPr>
          <a:xfrm>
            <a:off x="1291608" y="2028616"/>
            <a:ext cx="9608784" cy="2800767"/>
          </a:xfrm>
          <a:prstGeom prst="rect">
            <a:avLst/>
          </a:prstGeom>
          <a:noFill/>
        </p:spPr>
        <p:txBody>
          <a:bodyPr wrap="none" rtlCol="0" anchor="ctr">
            <a:spAutoFit/>
          </a:bodyPr>
          <a:lstStyle/>
          <a:p>
            <a:pPr algn="ctr"/>
            <a:r>
              <a:rPr lang="en-US" sz="3200" i="1" dirty="0">
                <a:ln>
                  <a:noFill/>
                </a:ln>
                <a:solidFill>
                  <a:srgbClr val="325561"/>
                </a:solidFill>
                <a:latin typeface="+mj-lt"/>
                <a:ea typeface="Lato" panose="020F0502020204030203" pitchFamily="34" charset="0"/>
                <a:cs typeface="Lato" panose="020F0502020204030203" pitchFamily="34" charset="0"/>
              </a:rPr>
              <a:t>Sponsored by the</a:t>
            </a:r>
            <a:br>
              <a:rPr lang="en-US" sz="3200" dirty="0">
                <a:ln>
                  <a:noFill/>
                </a:ln>
                <a:solidFill>
                  <a:srgbClr val="325561"/>
                </a:solidFill>
                <a:latin typeface="+mj-lt"/>
                <a:ea typeface="Lato" panose="020F0502020204030203" pitchFamily="34" charset="0"/>
                <a:cs typeface="Lato" panose="020F0502020204030203" pitchFamily="34" charset="0"/>
              </a:rPr>
            </a:br>
            <a:r>
              <a:rPr lang="en-US" sz="3200" b="1" dirty="0">
                <a:ln>
                  <a:noFill/>
                </a:ln>
                <a:solidFill>
                  <a:srgbClr val="325561"/>
                </a:solidFill>
                <a:latin typeface="+mj-lt"/>
                <a:ea typeface="Lato" panose="020F0502020204030203" pitchFamily="34" charset="0"/>
                <a:cs typeface="Lato" panose="020F0502020204030203" pitchFamily="34" charset="0"/>
              </a:rPr>
              <a:t>National Mass Violence Center (NMVC)</a:t>
            </a:r>
            <a:br>
              <a:rPr lang="en-US" sz="3200" b="1" dirty="0">
                <a:ln>
                  <a:noFill/>
                </a:ln>
                <a:solidFill>
                  <a:srgbClr val="325561"/>
                </a:solidFill>
                <a:latin typeface="+mj-lt"/>
                <a:ea typeface="Lato" panose="020F0502020204030203" pitchFamily="34" charset="0"/>
                <a:cs typeface="Lato" panose="020F0502020204030203" pitchFamily="34" charset="0"/>
              </a:rPr>
            </a:br>
            <a:r>
              <a:rPr lang="en-US" sz="1600" b="1" i="1" dirty="0">
                <a:ln>
                  <a:noFill/>
                </a:ln>
                <a:solidFill>
                  <a:srgbClr val="325561"/>
                </a:solidFill>
                <a:latin typeface="+mj-lt"/>
                <a:ea typeface="Lato" panose="020F0502020204030203" pitchFamily="34" charset="0"/>
                <a:cs typeface="Lato" panose="020F0502020204030203" pitchFamily="34" charset="0"/>
              </a:rPr>
              <a:t>Providing Resources to Victims, Survivors &amp; Those Who Serve Them</a:t>
            </a:r>
            <a:br>
              <a:rPr lang="en-US" sz="3200" b="1" dirty="0">
                <a:ln>
                  <a:noFill/>
                </a:ln>
                <a:solidFill>
                  <a:srgbClr val="325561"/>
                </a:solidFill>
                <a:latin typeface="+mj-lt"/>
                <a:ea typeface="Lato" panose="020F0502020204030203" pitchFamily="34" charset="0"/>
                <a:cs typeface="Lato" panose="020F0502020204030203" pitchFamily="34" charset="0"/>
              </a:rPr>
            </a:br>
            <a:br>
              <a:rPr lang="en-US" sz="3200" dirty="0">
                <a:ln>
                  <a:noFill/>
                </a:ln>
                <a:solidFill>
                  <a:srgbClr val="325561"/>
                </a:solidFill>
                <a:latin typeface="+mj-lt"/>
                <a:ea typeface="Lato" panose="020F0502020204030203" pitchFamily="34" charset="0"/>
                <a:cs typeface="Lato" panose="020F0502020204030203" pitchFamily="34" charset="0"/>
              </a:rPr>
            </a:br>
            <a:r>
              <a:rPr lang="en-US" sz="3200" i="1" dirty="0">
                <a:ln>
                  <a:noFill/>
                </a:ln>
                <a:solidFill>
                  <a:srgbClr val="325561"/>
                </a:solidFill>
                <a:latin typeface="+mj-lt"/>
                <a:ea typeface="Lato" panose="020F0502020204030203" pitchFamily="34" charset="0"/>
                <a:cs typeface="Lato" panose="020F0502020204030203" pitchFamily="34" charset="0"/>
              </a:rPr>
              <a:t>with support from</a:t>
            </a:r>
            <a:br>
              <a:rPr lang="en-US" sz="3200" dirty="0">
                <a:ln>
                  <a:noFill/>
                </a:ln>
                <a:solidFill>
                  <a:srgbClr val="325561"/>
                </a:solidFill>
                <a:latin typeface="+mj-lt"/>
                <a:ea typeface="Lato" panose="020F0502020204030203" pitchFamily="34" charset="0"/>
                <a:cs typeface="Lato" panose="020F0502020204030203" pitchFamily="34" charset="0"/>
              </a:rPr>
            </a:br>
            <a:r>
              <a:rPr lang="en-US" sz="3200" b="1" dirty="0">
                <a:ln>
                  <a:noFill/>
                </a:ln>
                <a:solidFill>
                  <a:srgbClr val="325561"/>
                </a:solidFill>
                <a:latin typeface="+mj-lt"/>
                <a:ea typeface="Lato" panose="020F0502020204030203" pitchFamily="34" charset="0"/>
                <a:cs typeface="Lato" panose="020F0502020204030203" pitchFamily="34" charset="0"/>
              </a:rPr>
              <a:t>U.S. Department of Justice, Office for Victims of Crime</a:t>
            </a:r>
            <a:endParaRPr lang="en-US" sz="1600" dirty="0">
              <a:ln>
                <a:noFill/>
              </a:ln>
              <a:solidFill>
                <a:srgbClr val="325561"/>
              </a:solidFill>
              <a:latin typeface="+mj-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605440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656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64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0161F9-F253-B93C-07E6-52735940997A}"/>
              </a:ext>
            </a:extLst>
          </p:cNvPr>
          <p:cNvSpPr txBox="1"/>
          <p:nvPr userDrawn="1"/>
        </p:nvSpPr>
        <p:spPr>
          <a:xfrm>
            <a:off x="181218" y="6241880"/>
            <a:ext cx="9311649" cy="338554"/>
          </a:xfrm>
          <a:prstGeom prst="rect">
            <a:avLst/>
          </a:prstGeom>
          <a:noFill/>
        </p:spPr>
        <p:txBody>
          <a:bodyPr wrap="square" rtlCol="0">
            <a:spAutoFit/>
          </a:bodyPr>
          <a:lstStyle/>
          <a:p>
            <a:pPr algn="ctr"/>
            <a:r>
              <a:rPr lang="en-US" sz="800" i="1" dirty="0">
                <a:solidFill>
                  <a:srgbClr val="325561"/>
                </a:solidFill>
                <a:latin typeface="Lato" panose="020F0502020204030203" pitchFamily="34" charset="0"/>
                <a:ea typeface="Lato" panose="020F0502020204030203" pitchFamily="34" charset="0"/>
                <a:cs typeface="Lato" panose="020F0502020204030203" pitchFamily="34" charset="0"/>
              </a:rPr>
              <a:t>This product is supported by Cooperative Agreement #15POVC-23-GK-00555-AERX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p>
        </p:txBody>
      </p:sp>
      <p:pic>
        <p:nvPicPr>
          <p:cNvPr id="4" name="Picture 3" descr="A qr code with a heart and leaves&#10;&#10;Description automatically generated">
            <a:extLst>
              <a:ext uri="{FF2B5EF4-FFF2-40B4-BE49-F238E27FC236}">
                <a16:creationId xmlns:a16="http://schemas.microsoft.com/office/drawing/2014/main" id="{A8A5E85C-368E-9F73-1E84-3AC8398ED8BB}"/>
              </a:ext>
            </a:extLst>
          </p:cNvPr>
          <p:cNvPicPr>
            <a:picLocks noChangeAspect="1"/>
          </p:cNvPicPr>
          <p:nvPr userDrawn="1"/>
        </p:nvPicPr>
        <p:blipFill>
          <a:blip r:embed="rId2"/>
          <a:stretch>
            <a:fillRect/>
          </a:stretch>
        </p:blipFill>
        <p:spPr>
          <a:xfrm>
            <a:off x="5156752" y="4065104"/>
            <a:ext cx="1878496" cy="1878496"/>
          </a:xfrm>
          <a:prstGeom prst="rect">
            <a:avLst/>
          </a:prstGeom>
        </p:spPr>
      </p:pic>
    </p:spTree>
    <p:extLst>
      <p:ext uri="{BB962C8B-B14F-4D97-AF65-F5344CB8AC3E}">
        <p14:creationId xmlns:p14="http://schemas.microsoft.com/office/powerpoint/2010/main" val="404975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2"/>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DD129CF-78DE-1192-FD98-CCC4647A8E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70729" y="626836"/>
            <a:ext cx="4414514" cy="1615621"/>
          </a:xfrm>
          <a:prstGeom prst="rect">
            <a:avLst/>
          </a:prstGeom>
        </p:spPr>
      </p:pic>
      <p:sp>
        <p:nvSpPr>
          <p:cNvPr id="9" name="Rectangle 8">
            <a:extLst>
              <a:ext uri="{FF2B5EF4-FFF2-40B4-BE49-F238E27FC236}">
                <a16:creationId xmlns:a16="http://schemas.microsoft.com/office/drawing/2014/main" id="{C0DE69A5-1E1C-9D5B-7C13-B7860C6F87EE}"/>
              </a:ext>
            </a:extLst>
          </p:cNvPr>
          <p:cNvSpPr/>
          <p:nvPr userDrawn="1"/>
        </p:nvSpPr>
        <p:spPr>
          <a:xfrm>
            <a:off x="132682" y="119390"/>
            <a:ext cx="11926636" cy="6628875"/>
          </a:xfrm>
          <a:prstGeom prst="rect">
            <a:avLst/>
          </a:prstGeom>
          <a:noFill/>
          <a:ln w="88900" cmpd="thickThi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B6B6DA-3AE2-579D-C118-F38EB473A267}"/>
              </a:ext>
            </a:extLst>
          </p:cNvPr>
          <p:cNvSpPr>
            <a:spLocks noGrp="1"/>
          </p:cNvSpPr>
          <p:nvPr>
            <p:ph type="title" hasCustomPrompt="1"/>
          </p:nvPr>
        </p:nvSpPr>
        <p:spPr>
          <a:xfrm>
            <a:off x="-2" y="2497038"/>
            <a:ext cx="12192000" cy="646829"/>
          </a:xfrm>
          <a:prstGeom prst="rect">
            <a:avLst/>
          </a:prstGeom>
        </p:spPr>
        <p:txBody>
          <a:bodyPr/>
          <a:lstStyle>
            <a:lvl1pPr algn="ctr">
              <a:defRPr>
                <a:solidFill>
                  <a:srgbClr val="325561"/>
                </a:solidFill>
                <a:latin typeface="Lato" panose="020F0502020204030203" pitchFamily="34" charset="0"/>
                <a:ea typeface="Lato" panose="020F0502020204030203" pitchFamily="34" charset="0"/>
                <a:cs typeface="Lato" panose="020F0502020204030203" pitchFamily="34" charset="0"/>
              </a:defRPr>
            </a:lvl1pPr>
          </a:lstStyle>
          <a:p>
            <a:r>
              <a:rPr lang="en-US"/>
              <a:t>Presentation Title</a:t>
            </a:r>
          </a:p>
        </p:txBody>
      </p:sp>
      <p:sp>
        <p:nvSpPr>
          <p:cNvPr id="6" name="Text Placeholder 5">
            <a:extLst>
              <a:ext uri="{FF2B5EF4-FFF2-40B4-BE49-F238E27FC236}">
                <a16:creationId xmlns:a16="http://schemas.microsoft.com/office/drawing/2014/main" id="{787ECC43-AF30-D84D-DD04-45F932C8BE5E}"/>
              </a:ext>
            </a:extLst>
          </p:cNvPr>
          <p:cNvSpPr>
            <a:spLocks noGrp="1"/>
          </p:cNvSpPr>
          <p:nvPr>
            <p:ph type="body" sz="quarter" idx="10" hasCustomPrompt="1"/>
          </p:nvPr>
        </p:nvSpPr>
        <p:spPr>
          <a:xfrm>
            <a:off x="-1" y="3357715"/>
            <a:ext cx="12191999" cy="526775"/>
          </a:xfrm>
          <a:prstGeom prst="rect">
            <a:avLst/>
          </a:prstGeom>
        </p:spPr>
        <p:txBody>
          <a:bodyPr/>
          <a:lstStyle>
            <a:lvl1pPr marL="0" indent="0" algn="ctr">
              <a:buNone/>
              <a:defRPr sz="3200">
                <a:solidFill>
                  <a:srgbClr val="325561"/>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3" name="TextBox 2">
            <a:extLst>
              <a:ext uri="{FF2B5EF4-FFF2-40B4-BE49-F238E27FC236}">
                <a16:creationId xmlns:a16="http://schemas.microsoft.com/office/drawing/2014/main" id="{6BE1385D-D8DA-C763-ADDF-9E4D1C9FEB5C}"/>
              </a:ext>
            </a:extLst>
          </p:cNvPr>
          <p:cNvSpPr txBox="1"/>
          <p:nvPr userDrawn="1"/>
        </p:nvSpPr>
        <p:spPr>
          <a:xfrm>
            <a:off x="2977571" y="6176262"/>
            <a:ext cx="6236856" cy="461665"/>
          </a:xfrm>
          <a:prstGeom prst="rect">
            <a:avLst/>
          </a:prstGeom>
          <a:noFill/>
        </p:spPr>
        <p:txBody>
          <a:bodyPr wrap="square" rtlCol="0">
            <a:spAutoFit/>
          </a:bodyPr>
          <a:lstStyle/>
          <a:p>
            <a:pPr algn="ctr"/>
            <a:r>
              <a:rPr lang="en-US" sz="800" i="1" dirty="0">
                <a:solidFill>
                  <a:srgbClr val="325561"/>
                </a:solidFill>
                <a:latin typeface="Lato" panose="020F0502020204030203" pitchFamily="34" charset="0"/>
                <a:ea typeface="Lato" panose="020F0502020204030203" pitchFamily="34" charset="0"/>
                <a:cs typeface="Lato" panose="020F0502020204030203" pitchFamily="34" charset="0"/>
              </a:rPr>
              <a:t>This product is supported by Cooperative Agreement #15POVC-23-GK-00555-AERX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p>
        </p:txBody>
      </p:sp>
      <p:sp>
        <p:nvSpPr>
          <p:cNvPr id="10" name="Text Placeholder 5">
            <a:extLst>
              <a:ext uri="{FF2B5EF4-FFF2-40B4-BE49-F238E27FC236}">
                <a16:creationId xmlns:a16="http://schemas.microsoft.com/office/drawing/2014/main" id="{B219C50B-F338-D094-FEF0-6FD89E3CC26A}"/>
              </a:ext>
            </a:extLst>
          </p:cNvPr>
          <p:cNvSpPr>
            <a:spLocks noGrp="1"/>
          </p:cNvSpPr>
          <p:nvPr>
            <p:ph type="body" sz="quarter" idx="11" hasCustomPrompt="1"/>
          </p:nvPr>
        </p:nvSpPr>
        <p:spPr>
          <a:xfrm>
            <a:off x="1" y="4047542"/>
            <a:ext cx="12191999" cy="956123"/>
          </a:xfrm>
          <a:prstGeom prst="rect">
            <a:avLst/>
          </a:prstGeom>
        </p:spPr>
        <p:txBody>
          <a:bodyPr>
            <a:normAutofit/>
          </a:bodyPr>
          <a:lstStyle>
            <a:lvl1pPr marL="0" indent="0" algn="ctr">
              <a:lnSpc>
                <a:spcPct val="100000"/>
              </a:lnSpc>
              <a:spcBef>
                <a:spcPts val="300"/>
              </a:spcBef>
              <a:buNone/>
              <a:defRPr sz="1400" i="0">
                <a:solidFill>
                  <a:srgbClr val="325561"/>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Associate Professor</a:t>
            </a:r>
          </a:p>
          <a:p>
            <a:pPr lvl="0"/>
            <a:r>
              <a:rPr lang="en-US"/>
              <a:t>XXX, National Mass Violence Center</a:t>
            </a:r>
          </a:p>
          <a:p>
            <a:pPr lvl="0"/>
            <a:r>
              <a:rPr lang="en-US"/>
              <a:t>National Crime Victims Research and Treatment Center</a:t>
            </a:r>
          </a:p>
        </p:txBody>
      </p:sp>
      <p:sp>
        <p:nvSpPr>
          <p:cNvPr id="14" name="Text Placeholder 5">
            <a:extLst>
              <a:ext uri="{FF2B5EF4-FFF2-40B4-BE49-F238E27FC236}">
                <a16:creationId xmlns:a16="http://schemas.microsoft.com/office/drawing/2014/main" id="{A4DD9A82-D46D-C8C8-1667-552437CA664B}"/>
              </a:ext>
            </a:extLst>
          </p:cNvPr>
          <p:cNvSpPr>
            <a:spLocks noGrp="1"/>
          </p:cNvSpPr>
          <p:nvPr>
            <p:ph type="body" sz="quarter" idx="12" hasCustomPrompt="1"/>
          </p:nvPr>
        </p:nvSpPr>
        <p:spPr>
          <a:xfrm>
            <a:off x="0" y="5114003"/>
            <a:ext cx="12191999" cy="807678"/>
          </a:xfrm>
          <a:prstGeom prst="rect">
            <a:avLst/>
          </a:prstGeom>
        </p:spPr>
        <p:txBody>
          <a:bodyPr>
            <a:normAutofit/>
          </a:bodyPr>
          <a:lstStyle>
            <a:lvl1pPr marL="0" indent="0" algn="ctr">
              <a:lnSpc>
                <a:spcPct val="100000"/>
              </a:lnSpc>
              <a:spcBef>
                <a:spcPts val="300"/>
              </a:spcBef>
              <a:buNone/>
              <a:defRPr sz="1200" i="0">
                <a:solidFill>
                  <a:srgbClr val="325561"/>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Medical University of South Carolina</a:t>
            </a:r>
          </a:p>
          <a:p>
            <a:pPr lvl="0"/>
            <a:r>
              <a:rPr lang="en-US"/>
              <a:t>67 President Street, MSC 863</a:t>
            </a:r>
          </a:p>
          <a:p>
            <a:pPr lvl="0"/>
            <a:r>
              <a:rPr lang="en-US"/>
              <a:t>Charleston, SC 29425</a:t>
            </a:r>
          </a:p>
        </p:txBody>
      </p:sp>
    </p:spTree>
    <p:extLst>
      <p:ext uri="{BB962C8B-B14F-4D97-AF65-F5344CB8AC3E}">
        <p14:creationId xmlns:p14="http://schemas.microsoft.com/office/powerpoint/2010/main" val="2478185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chemeClr val="bg1"/>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50FC963E-628B-9376-0FC4-158061EA4343}"/>
              </a:ext>
            </a:extLst>
          </p:cNvPr>
          <p:cNvSpPr>
            <a:spLocks noGrp="1"/>
          </p:cNvSpPr>
          <p:nvPr>
            <p:ph type="chart" sz="quarter" idx="10"/>
          </p:nvPr>
        </p:nvSpPr>
        <p:spPr>
          <a:xfrm>
            <a:off x="542559" y="671513"/>
            <a:ext cx="4579699" cy="5332776"/>
          </a:xfrm>
          <a:prstGeom prst="rect">
            <a:avLst/>
          </a:prstGeom>
        </p:spPr>
        <p:txBody>
          <a:bodyPr/>
          <a:lstStyle/>
          <a:p>
            <a:endParaRPr lang="en-US" dirty="0"/>
          </a:p>
        </p:txBody>
      </p:sp>
      <p:sp>
        <p:nvSpPr>
          <p:cNvPr id="5" name="Text Placeholder 4">
            <a:extLst>
              <a:ext uri="{FF2B5EF4-FFF2-40B4-BE49-F238E27FC236}">
                <a16:creationId xmlns:a16="http://schemas.microsoft.com/office/drawing/2014/main" id="{63B23102-9034-AA6F-F1C7-D4332CC663C4}"/>
              </a:ext>
            </a:extLst>
          </p:cNvPr>
          <p:cNvSpPr>
            <a:spLocks noGrp="1"/>
          </p:cNvSpPr>
          <p:nvPr>
            <p:ph type="body" sz="quarter" idx="11"/>
          </p:nvPr>
        </p:nvSpPr>
        <p:spPr>
          <a:xfrm>
            <a:off x="5535613" y="671512"/>
            <a:ext cx="6343650" cy="5332777"/>
          </a:xfrm>
          <a:prstGeom prst="rect">
            <a:avLst/>
          </a:prstGeom>
          <a:ln w="12700">
            <a:solidFill>
              <a:srgbClr val="32556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89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DB860-70D7-2E4E-DEAA-9741172F1E9D}"/>
              </a:ext>
            </a:extLst>
          </p:cNvPr>
          <p:cNvSpPr/>
          <p:nvPr userDrawn="1"/>
        </p:nvSpPr>
        <p:spPr>
          <a:xfrm>
            <a:off x="323681" y="1068149"/>
            <a:ext cx="6578825" cy="4046017"/>
          </a:xfrm>
          <a:prstGeom prst="rect">
            <a:avLst/>
          </a:prstGeom>
          <a:solidFill>
            <a:srgbClr val="DCF0FF"/>
          </a:solidFill>
          <a:l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533F81E8-7DDB-E840-1457-8F9DFF5738D2}"/>
              </a:ext>
            </a:extLst>
          </p:cNvPr>
          <p:cNvSpPr>
            <a:spLocks noGrp="1"/>
          </p:cNvSpPr>
          <p:nvPr>
            <p:ph type="pic" sz="quarter" idx="10"/>
          </p:nvPr>
        </p:nvSpPr>
        <p:spPr>
          <a:xfrm>
            <a:off x="477768" y="1229693"/>
            <a:ext cx="6238875" cy="3683000"/>
          </a:xfrm>
          <a:prstGeom prst="rect">
            <a:avLst/>
          </a:prstGeom>
        </p:spPr>
        <p:txBody>
          <a:bodyPr/>
          <a:lstStyle/>
          <a:p>
            <a:endParaRPr lang="en-US" dirty="0"/>
          </a:p>
        </p:txBody>
      </p:sp>
      <p:sp>
        <p:nvSpPr>
          <p:cNvPr id="5" name="Text Placeholder 4">
            <a:extLst>
              <a:ext uri="{FF2B5EF4-FFF2-40B4-BE49-F238E27FC236}">
                <a16:creationId xmlns:a16="http://schemas.microsoft.com/office/drawing/2014/main" id="{DD6A13A5-B209-9DC6-B153-BEDAEFFFCADE}"/>
              </a:ext>
            </a:extLst>
          </p:cNvPr>
          <p:cNvSpPr>
            <a:spLocks noGrp="1"/>
          </p:cNvSpPr>
          <p:nvPr>
            <p:ph type="body" sz="quarter" idx="11"/>
          </p:nvPr>
        </p:nvSpPr>
        <p:spPr>
          <a:xfrm>
            <a:off x="7102644" y="343840"/>
            <a:ext cx="4765675" cy="54946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47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0055-2E96-FFAA-D2AB-8CDDC2F513E9}"/>
              </a:ext>
            </a:extLst>
          </p:cNvPr>
          <p:cNvSpPr>
            <a:spLocks noGrp="1"/>
          </p:cNvSpPr>
          <p:nvPr>
            <p:ph type="title"/>
          </p:nvPr>
        </p:nvSpPr>
        <p:spPr>
          <a:xfrm>
            <a:off x="838200" y="365125"/>
            <a:ext cx="10515600" cy="1325563"/>
          </a:xfrm>
          <a:prstGeom prst="rect">
            <a:avLst/>
          </a:prstGeom>
        </p:spPr>
        <p:txBody>
          <a:bodyPr/>
          <a:lstStyle>
            <a:lvl1pPr algn="ctr">
              <a:defRPr>
                <a:solidFill>
                  <a:srgbClr val="32556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98069CE-2B4C-734A-A1D2-43506337DD68}"/>
              </a:ext>
            </a:extLst>
          </p:cNvPr>
          <p:cNvSpPr>
            <a:spLocks noGrp="1"/>
          </p:cNvSpPr>
          <p:nvPr>
            <p:ph type="body" sz="quarter" idx="10"/>
          </p:nvPr>
        </p:nvSpPr>
        <p:spPr>
          <a:xfrm>
            <a:off x="838200" y="1901825"/>
            <a:ext cx="10515600" cy="4005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61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8.sv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99CE99-13D0-A73B-91EC-2F84C65EEB8E}"/>
              </a:ext>
            </a:extLst>
          </p:cNvPr>
          <p:cNvSpPr/>
          <p:nvPr userDrawn="1"/>
        </p:nvSpPr>
        <p:spPr>
          <a:xfrm>
            <a:off x="132682" y="119390"/>
            <a:ext cx="11926636" cy="6628875"/>
          </a:xfrm>
          <a:prstGeom prst="rect">
            <a:avLst/>
          </a:prstGeom>
          <a:noFill/>
          <a:ln w="88900" cmpd="thickThi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98C1E7C-B05E-12B2-B6E1-8D413BA2C03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415887" y="5983829"/>
            <a:ext cx="2463800" cy="609600"/>
          </a:xfrm>
          <a:prstGeom prst="rect">
            <a:avLst/>
          </a:prstGeom>
        </p:spPr>
      </p:pic>
      <p:sp>
        <p:nvSpPr>
          <p:cNvPr id="4" name="Slide Number Placeholder 3">
            <a:extLst>
              <a:ext uri="{FF2B5EF4-FFF2-40B4-BE49-F238E27FC236}">
                <a16:creationId xmlns:a16="http://schemas.microsoft.com/office/drawing/2014/main" id="{B47529F4-E1E7-E127-59B5-8A75D86C20D9}"/>
              </a:ext>
            </a:extLst>
          </p:cNvPr>
          <p:cNvSpPr>
            <a:spLocks noGrp="1"/>
          </p:cNvSpPr>
          <p:nvPr>
            <p:ph type="sldNum" sz="quarter" idx="4"/>
          </p:nvPr>
        </p:nvSpPr>
        <p:spPr>
          <a:xfrm>
            <a:off x="312313" y="6106066"/>
            <a:ext cx="2743200" cy="365125"/>
          </a:xfrm>
          <a:prstGeom prst="rect">
            <a:avLst/>
          </a:prstGeom>
          <a:noFill/>
          <a:ln>
            <a:noFill/>
          </a:ln>
        </p:spPr>
        <p:txBody>
          <a:bodyPr vert="horz" lIns="91440" tIns="45720" rIns="91440" bIns="45720" rtlCol="0" anchor="ctr"/>
          <a:lstStyle>
            <a:lvl1pPr algn="l">
              <a:defRPr sz="1200">
                <a:solidFill>
                  <a:schemeClr val="tx1">
                    <a:tint val="82000"/>
                  </a:schemeClr>
                </a:solidFill>
              </a:defRPr>
            </a:lvl1pPr>
          </a:lstStyle>
          <a:p>
            <a:fld id="{3C05FA41-1868-7B44-934B-0CCF84D43FD3}" type="slidenum">
              <a:rPr lang="en-US" smtClean="0"/>
              <a:pPr/>
              <a:t>‹#›</a:t>
            </a:fld>
            <a:endParaRPr lang="en-US" dirty="0"/>
          </a:p>
        </p:txBody>
      </p:sp>
    </p:spTree>
    <p:extLst>
      <p:ext uri="{BB962C8B-B14F-4D97-AF65-F5344CB8AC3E}">
        <p14:creationId xmlns:p14="http://schemas.microsoft.com/office/powerpoint/2010/main" val="156066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98C1E7C-B05E-12B2-B6E1-8D413BA2C03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115044" y="6162135"/>
            <a:ext cx="1774582" cy="439072"/>
          </a:xfrm>
          <a:prstGeom prst="rect">
            <a:avLst/>
          </a:prstGeom>
        </p:spPr>
      </p:pic>
      <p:sp>
        <p:nvSpPr>
          <p:cNvPr id="11" name="Rectangle 10">
            <a:extLst>
              <a:ext uri="{FF2B5EF4-FFF2-40B4-BE49-F238E27FC236}">
                <a16:creationId xmlns:a16="http://schemas.microsoft.com/office/drawing/2014/main" id="{F699CE99-13D0-A73B-91EC-2F84C65EEB8E}"/>
              </a:ext>
            </a:extLst>
          </p:cNvPr>
          <p:cNvSpPr/>
          <p:nvPr userDrawn="1"/>
        </p:nvSpPr>
        <p:spPr>
          <a:xfrm>
            <a:off x="132682" y="119390"/>
            <a:ext cx="11926636" cy="6628875"/>
          </a:xfrm>
          <a:prstGeom prst="rect">
            <a:avLst/>
          </a:prstGeom>
          <a:noFill/>
          <a:ln w="88900" cmpd="thickThi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112716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just"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hyperlink" Target="mailto:nmvvrc@musc.edu" TargetMode="External"/><Relationship Id="rId4" Type="http://schemas.openxmlformats.org/officeDocument/2006/relationships/hyperlink" Target="http://www.nmvvrc.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hyperlink" Target="mailto:ITP-TTA@musc.edu" TargetMode="External"/><Relationship Id="rId4" Type="http://schemas.openxmlformats.org/officeDocument/2006/relationships/hyperlink" Target="mailto:nmvvrc@musc.edu"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ovc.ojp.gov/" TargetMode="External"/><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744D-4375-B93C-DF49-72FF91B2D7A3}"/>
              </a:ext>
            </a:extLst>
          </p:cNvPr>
          <p:cNvSpPr>
            <a:spLocks noGrp="1"/>
          </p:cNvSpPr>
          <p:nvPr>
            <p:ph type="ctrTitle"/>
          </p:nvPr>
        </p:nvSpPr>
        <p:spPr>
          <a:xfrm>
            <a:off x="981515" y="2376780"/>
            <a:ext cx="10352014" cy="1087873"/>
          </a:xfrm>
          <a:prstGeom prst="rect">
            <a:avLst/>
          </a:prstGeom>
        </p:spPr>
        <p:txBody>
          <a:bodyPr lIns="91440" tIns="45720" rIns="91440" bIns="45720" anchor="ctr"/>
          <a:lstStyle/>
          <a:p>
            <a:r>
              <a:rPr lang="en-US" sz="3200" dirty="0">
                <a:latin typeface="+mj-lt"/>
                <a:ea typeface="Lato"/>
                <a:cs typeface="Lato"/>
              </a:rPr>
              <a:t>Report Out from the First National Summit </a:t>
            </a:r>
            <a:br>
              <a:rPr lang="en-US" sz="3200" dirty="0">
                <a:latin typeface="+mj-lt"/>
                <a:ea typeface="Lato"/>
                <a:cs typeface="Lato"/>
              </a:rPr>
            </a:br>
            <a:r>
              <a:rPr lang="en-US" sz="3200" dirty="0">
                <a:latin typeface="+mj-lt"/>
                <a:ea typeface="Lato"/>
                <a:cs typeface="Lato"/>
              </a:rPr>
              <a:t>on Mass Violence Victims and Survivors</a:t>
            </a:r>
          </a:p>
        </p:txBody>
      </p:sp>
      <p:sp>
        <p:nvSpPr>
          <p:cNvPr id="3" name="Title 1">
            <a:extLst>
              <a:ext uri="{FF2B5EF4-FFF2-40B4-BE49-F238E27FC236}">
                <a16:creationId xmlns:a16="http://schemas.microsoft.com/office/drawing/2014/main" id="{6B95FD37-9D03-DF59-6E16-16C27050B597}"/>
              </a:ext>
            </a:extLst>
          </p:cNvPr>
          <p:cNvSpPr txBox="1">
            <a:spLocks/>
          </p:cNvSpPr>
          <p:nvPr/>
        </p:nvSpPr>
        <p:spPr>
          <a:xfrm>
            <a:off x="858471" y="3326134"/>
            <a:ext cx="10352014" cy="708971"/>
          </a:xfrm>
          <a:prstGeom prst="rect">
            <a:avLst/>
          </a:prstGeom>
        </p:spPr>
        <p:txBody>
          <a:bodyPr lIns="91440" tIns="45720" rIns="91440" bIns="45720" anchor="ctr"/>
          <a:lstStyle>
            <a:lvl1pPr algn="ctr" defTabSz="914400" rtl="0" eaLnBrk="1" latinLnBrk="0" hangingPunct="1">
              <a:lnSpc>
                <a:spcPct val="90000"/>
              </a:lnSpc>
              <a:spcBef>
                <a:spcPct val="0"/>
              </a:spcBef>
              <a:buNone/>
              <a:defRPr sz="4400" kern="1200">
                <a:solidFill>
                  <a:srgbClr val="325561"/>
                </a:solidFill>
                <a:latin typeface="Lato" panose="020F0502020204030203" pitchFamily="34" charset="0"/>
                <a:ea typeface="Lato" panose="020F0502020204030203" pitchFamily="34" charset="0"/>
                <a:cs typeface="Lato" panose="020F0502020204030203" pitchFamily="34" charset="0"/>
              </a:defRPr>
            </a:lvl1pPr>
          </a:lstStyle>
          <a:p>
            <a:r>
              <a:rPr lang="en-US" sz="3200" dirty="0">
                <a:latin typeface="+mj-lt"/>
                <a:ea typeface="Lato"/>
                <a:cs typeface="Lato"/>
              </a:rPr>
              <a:t>September 5, 2024</a:t>
            </a:r>
            <a:endParaRPr lang="en-US" sz="3200" dirty="0">
              <a:highlight>
                <a:srgbClr val="FFFF00"/>
              </a:highlight>
              <a:latin typeface="+mj-lt"/>
            </a:endParaRPr>
          </a:p>
        </p:txBody>
      </p:sp>
      <p:sp>
        <p:nvSpPr>
          <p:cNvPr id="4" name="TextBox 3">
            <a:extLst>
              <a:ext uri="{FF2B5EF4-FFF2-40B4-BE49-F238E27FC236}">
                <a16:creationId xmlns:a16="http://schemas.microsoft.com/office/drawing/2014/main" id="{C6DC6CB8-DEFF-554F-AE10-9053544CF8E6}"/>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1</a:t>
            </a:r>
          </a:p>
        </p:txBody>
      </p:sp>
    </p:spTree>
    <p:extLst>
      <p:ext uri="{BB962C8B-B14F-4D97-AF65-F5344CB8AC3E}">
        <p14:creationId xmlns:p14="http://schemas.microsoft.com/office/powerpoint/2010/main" val="135699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8509AC-251D-1DF4-C551-C19DAB0F77DE}"/>
              </a:ext>
            </a:extLst>
          </p:cNvPr>
          <p:cNvSpPr txBox="1"/>
          <p:nvPr/>
        </p:nvSpPr>
        <p:spPr>
          <a:xfrm>
            <a:off x="192947" y="6417578"/>
            <a:ext cx="348172" cy="276999"/>
          </a:xfrm>
          <a:prstGeom prst="rect">
            <a:avLst/>
          </a:prstGeom>
          <a:noFill/>
        </p:spPr>
        <p:txBody>
          <a:bodyPr wrap="none" rtlCol="0">
            <a:spAutoFit/>
          </a:bodyPr>
          <a:lstStyle/>
          <a:p>
            <a:r>
              <a:rPr lang="en-US" sz="1200" dirty="0">
                <a:solidFill>
                  <a:srgbClr val="325561"/>
                </a:solidFill>
              </a:rPr>
              <a:t>10</a:t>
            </a:r>
          </a:p>
        </p:txBody>
      </p:sp>
    </p:spTree>
    <p:extLst>
      <p:ext uri="{BB962C8B-B14F-4D97-AF65-F5344CB8AC3E}">
        <p14:creationId xmlns:p14="http://schemas.microsoft.com/office/powerpoint/2010/main" val="46883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2428-A21B-779C-A8A3-33F0F9547D77}"/>
              </a:ext>
            </a:extLst>
          </p:cNvPr>
          <p:cNvSpPr>
            <a:spLocks noGrp="1"/>
          </p:cNvSpPr>
          <p:nvPr>
            <p:ph type="title"/>
          </p:nvPr>
        </p:nvSpPr>
        <p:spPr>
          <a:xfrm>
            <a:off x="838200" y="365125"/>
            <a:ext cx="10515600" cy="784167"/>
          </a:xfrm>
        </p:spPr>
        <p:txBody>
          <a:bodyPr/>
          <a:lstStyle/>
          <a:p>
            <a:r>
              <a:rPr lang="en-US" sz="3600" b="1" dirty="0"/>
              <a:t>Pre-Summit Partner “Homework”</a:t>
            </a:r>
          </a:p>
        </p:txBody>
      </p:sp>
      <p:sp>
        <p:nvSpPr>
          <p:cNvPr id="3" name="Text Placeholder 2">
            <a:extLst>
              <a:ext uri="{FF2B5EF4-FFF2-40B4-BE49-F238E27FC236}">
                <a16:creationId xmlns:a16="http://schemas.microsoft.com/office/drawing/2014/main" id="{F386957B-CB9E-448A-5835-04AD1172AE57}"/>
              </a:ext>
            </a:extLst>
          </p:cNvPr>
          <p:cNvSpPr>
            <a:spLocks noGrp="1"/>
          </p:cNvSpPr>
          <p:nvPr>
            <p:ph type="body" sz="quarter" idx="10"/>
          </p:nvPr>
        </p:nvSpPr>
        <p:spPr>
          <a:xfrm>
            <a:off x="566058" y="1411968"/>
            <a:ext cx="11032670" cy="4984975"/>
          </a:xfrm>
        </p:spPr>
        <p:txBody>
          <a:bodyPr lIns="91440" tIns="45720" rIns="91440" bIns="45720" anchor="t"/>
          <a:lstStyle/>
          <a:p>
            <a:pPr marL="0" indent="0">
              <a:lnSpc>
                <a:spcPct val="100000"/>
              </a:lnSpc>
              <a:buNone/>
            </a:pPr>
            <a:r>
              <a:rPr lang="en-US" sz="2600" dirty="0">
                <a:solidFill>
                  <a:srgbClr val="325561"/>
                </a:solidFill>
                <a:latin typeface="+mj-lt"/>
                <a:cs typeface="Times New Roman"/>
              </a:rPr>
              <a:t>We’re grateful to our Partners for important advance work they did that provided a strong foundation for the PLC meeting at the Summit. Partners were asked to:</a:t>
            </a:r>
            <a:endParaRPr lang="en-US" dirty="0"/>
          </a:p>
          <a:p>
            <a:pPr marL="1257300" lvl="1" indent="-457200" algn="l">
              <a:lnSpc>
                <a:spcPct val="100000"/>
              </a:lnSpc>
              <a:spcBef>
                <a:spcPts val="600"/>
              </a:spcBef>
              <a:spcAft>
                <a:spcPts val="600"/>
              </a:spcAft>
              <a:buChar char="•"/>
            </a:pPr>
            <a:r>
              <a:rPr lang="en-US" dirty="0">
                <a:solidFill>
                  <a:srgbClr val="325561"/>
                </a:solidFill>
                <a:latin typeface="+mj-lt"/>
                <a:cs typeface="Times New Roman"/>
              </a:rPr>
              <a:t>Identify gaps in, and challenges to, providing survivor-centered MVI preparation, response and recovery/resilience.</a:t>
            </a:r>
            <a:endParaRPr lang="en-US" dirty="0">
              <a:cs typeface="Times New Roman"/>
            </a:endParaRPr>
          </a:p>
          <a:p>
            <a:pPr marL="1257300" lvl="1" indent="-457200" algn="l">
              <a:lnSpc>
                <a:spcPct val="100000"/>
              </a:lnSpc>
              <a:spcBef>
                <a:spcPts val="600"/>
              </a:spcBef>
              <a:spcAft>
                <a:spcPts val="600"/>
              </a:spcAft>
              <a:buChar char="•"/>
            </a:pPr>
            <a:r>
              <a:rPr lang="en-US" dirty="0">
                <a:solidFill>
                  <a:srgbClr val="325561"/>
                </a:solidFill>
                <a:latin typeface="+mj-lt"/>
                <a:cs typeface="Times New Roman"/>
              </a:rPr>
              <a:t>Identify priorities to improve our nation’s capacity to prepare for mass violence and provide survivors with the quality services they need.</a:t>
            </a:r>
            <a:endParaRPr lang="en-US" dirty="0">
              <a:cs typeface="Times New Roman"/>
            </a:endParaRPr>
          </a:p>
          <a:p>
            <a:pPr marL="1257300" lvl="1" indent="-457200" algn="l">
              <a:lnSpc>
                <a:spcPct val="100000"/>
              </a:lnSpc>
              <a:spcBef>
                <a:spcPts val="600"/>
              </a:spcBef>
              <a:spcAft>
                <a:spcPts val="600"/>
              </a:spcAft>
              <a:buChar char="•"/>
            </a:pPr>
            <a:r>
              <a:rPr lang="en-US" dirty="0">
                <a:solidFill>
                  <a:srgbClr val="325561"/>
                </a:solidFill>
                <a:latin typeface="+mj-lt"/>
                <a:cs typeface="Times New Roman"/>
              </a:rPr>
              <a:t>Provide information about and URL links to each Partner’s MVI-related resources (please see NTH #11 Resource Guide for list of these resources).</a:t>
            </a:r>
            <a:r>
              <a:rPr lang="en-US" dirty="0">
                <a:cs typeface="Times New Roman"/>
              </a:rPr>
              <a:t> </a:t>
            </a:r>
          </a:p>
          <a:p>
            <a:pPr marL="800100" lvl="1" algn="l">
              <a:lnSpc>
                <a:spcPct val="100000"/>
              </a:lnSpc>
              <a:spcBef>
                <a:spcPts val="600"/>
              </a:spcBef>
              <a:spcAft>
                <a:spcPts val="600"/>
              </a:spcAft>
            </a:pPr>
            <a:r>
              <a:rPr lang="en-US" dirty="0">
                <a:cs typeface="Times New Roman"/>
              </a:rPr>
              <a:t> </a:t>
            </a:r>
          </a:p>
          <a:p>
            <a:pPr marL="800100" lvl="1" algn="l">
              <a:lnSpc>
                <a:spcPct val="100000"/>
              </a:lnSpc>
              <a:spcBef>
                <a:spcPts val="600"/>
              </a:spcBef>
              <a:spcAft>
                <a:spcPts val="600"/>
              </a:spcAft>
            </a:pPr>
            <a:r>
              <a:rPr lang="en-US" dirty="0">
                <a:solidFill>
                  <a:srgbClr val="325561"/>
                </a:solidFill>
                <a:latin typeface="Aptos Display"/>
              </a:rPr>
              <a:t>Content analysis of information provided yielded five important themes.</a:t>
            </a:r>
            <a:endParaRPr lang="en-US" dirty="0"/>
          </a:p>
        </p:txBody>
      </p:sp>
      <p:sp>
        <p:nvSpPr>
          <p:cNvPr id="4" name="TextBox 3">
            <a:extLst>
              <a:ext uri="{FF2B5EF4-FFF2-40B4-BE49-F238E27FC236}">
                <a16:creationId xmlns:a16="http://schemas.microsoft.com/office/drawing/2014/main" id="{8767AE3A-7D6A-B753-4568-C2CA80A7E444}"/>
              </a:ext>
            </a:extLst>
          </p:cNvPr>
          <p:cNvSpPr txBox="1"/>
          <p:nvPr/>
        </p:nvSpPr>
        <p:spPr>
          <a:xfrm>
            <a:off x="192947" y="6417578"/>
            <a:ext cx="348172" cy="276999"/>
          </a:xfrm>
          <a:prstGeom prst="rect">
            <a:avLst/>
          </a:prstGeom>
          <a:noFill/>
        </p:spPr>
        <p:txBody>
          <a:bodyPr wrap="none" rtlCol="0">
            <a:spAutoFit/>
          </a:bodyPr>
          <a:lstStyle/>
          <a:p>
            <a:r>
              <a:rPr lang="en-US" sz="1200" dirty="0">
                <a:solidFill>
                  <a:srgbClr val="325561"/>
                </a:solidFill>
              </a:rPr>
              <a:t>11</a:t>
            </a:r>
          </a:p>
        </p:txBody>
      </p:sp>
    </p:spTree>
    <p:extLst>
      <p:ext uri="{BB962C8B-B14F-4D97-AF65-F5344CB8AC3E}">
        <p14:creationId xmlns:p14="http://schemas.microsoft.com/office/powerpoint/2010/main" val="32702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7D2F-00C3-A1CD-2FEC-7289FEAB0A56}"/>
              </a:ext>
            </a:extLst>
          </p:cNvPr>
          <p:cNvSpPr>
            <a:spLocks noGrp="1"/>
          </p:cNvSpPr>
          <p:nvPr>
            <p:ph type="title"/>
          </p:nvPr>
        </p:nvSpPr>
        <p:spPr>
          <a:xfrm>
            <a:off x="838200" y="365125"/>
            <a:ext cx="10515600" cy="585787"/>
          </a:xfrm>
        </p:spPr>
        <p:txBody>
          <a:bodyPr/>
          <a:lstStyle/>
          <a:p>
            <a:r>
              <a:rPr lang="en-US" sz="3600" b="1" dirty="0"/>
              <a:t>Five Important Themes…</a:t>
            </a:r>
          </a:p>
        </p:txBody>
      </p:sp>
      <p:sp>
        <p:nvSpPr>
          <p:cNvPr id="3" name="Text Placeholder 2">
            <a:extLst>
              <a:ext uri="{FF2B5EF4-FFF2-40B4-BE49-F238E27FC236}">
                <a16:creationId xmlns:a16="http://schemas.microsoft.com/office/drawing/2014/main" id="{899C1DAB-BBFC-1B01-1E3B-81DD448B0694}"/>
              </a:ext>
            </a:extLst>
          </p:cNvPr>
          <p:cNvSpPr>
            <a:spLocks noGrp="1"/>
          </p:cNvSpPr>
          <p:nvPr>
            <p:ph type="body" sz="quarter" idx="10"/>
          </p:nvPr>
        </p:nvSpPr>
        <p:spPr>
          <a:xfrm>
            <a:off x="838200" y="1633377"/>
            <a:ext cx="10515600" cy="4005263"/>
          </a:xfrm>
        </p:spPr>
        <p:txBody>
          <a:bodyPr/>
          <a:lstStyle/>
          <a:p>
            <a:pPr marL="342900" marR="0" lvl="0" indent="-342900">
              <a:spcBef>
                <a:spcPts val="0"/>
              </a:spcBef>
              <a:spcAft>
                <a:spcPts val="0"/>
              </a:spcAft>
              <a:buFont typeface="+mj-lt"/>
              <a:buAutoNum type="arabicPeriod"/>
            </a:pPr>
            <a:r>
              <a:rPr lang="en-US" sz="2400" dirty="0">
                <a:solidFill>
                  <a:srgbClr val="325561"/>
                </a:solidFill>
                <a:latin typeface="+mj-lt"/>
                <a:cs typeface="Times New Roman" panose="02020603050405020304" pitchFamily="18" charset="0"/>
              </a:rPr>
              <a:t>MVI Planning and Preparation is critical</a:t>
            </a:r>
          </a:p>
          <a:p>
            <a:pPr marL="342900" marR="0" lvl="0" indent="-342900">
              <a:spcBef>
                <a:spcPts val="0"/>
              </a:spcBef>
              <a:spcAft>
                <a:spcPts val="0"/>
              </a:spcAft>
              <a:buFont typeface="+mj-lt"/>
              <a:buAutoNum type="arabicPeriod"/>
            </a:pPr>
            <a:endParaRPr lang="en-US" sz="2400" dirty="0">
              <a:solidFill>
                <a:srgbClr val="325561"/>
              </a:solidFill>
              <a:latin typeface="+mj-lt"/>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325561"/>
                </a:solidFill>
                <a:latin typeface="+mj-lt"/>
                <a:cs typeface="Times New Roman" panose="02020603050405020304" pitchFamily="18" charset="0"/>
              </a:rPr>
              <a:t>Inclusion of Behavioral/Mental Health Resources in MVI Preparation and Response is important</a:t>
            </a:r>
          </a:p>
          <a:p>
            <a:pPr marL="342900" marR="0" lvl="0" indent="-342900">
              <a:spcBef>
                <a:spcPts val="0"/>
              </a:spcBef>
              <a:spcAft>
                <a:spcPts val="0"/>
              </a:spcAft>
              <a:buFont typeface="+mj-lt"/>
              <a:buAutoNum type="arabicPeriod"/>
            </a:pPr>
            <a:endParaRPr lang="en-US" sz="2400" dirty="0">
              <a:solidFill>
                <a:srgbClr val="325561"/>
              </a:solidFill>
              <a:latin typeface="+mj-lt"/>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325561"/>
                </a:solidFill>
                <a:latin typeface="+mj-lt"/>
                <a:cs typeface="Times New Roman" panose="02020603050405020304" pitchFamily="18" charset="0"/>
              </a:rPr>
              <a:t>Consideration of Resources for Impacted Communities that Identify Community Needs and Seek to Build Trust is essential</a:t>
            </a:r>
          </a:p>
          <a:p>
            <a:pPr marL="342900" marR="0" lvl="0" indent="-342900">
              <a:spcBef>
                <a:spcPts val="0"/>
              </a:spcBef>
              <a:spcAft>
                <a:spcPts val="0"/>
              </a:spcAft>
              <a:buFont typeface="+mj-lt"/>
              <a:buAutoNum type="arabicPeriod"/>
            </a:pPr>
            <a:endParaRPr lang="en-US" sz="2400" dirty="0">
              <a:solidFill>
                <a:srgbClr val="325561"/>
              </a:solidFill>
              <a:latin typeface="+mj-lt"/>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325561"/>
                </a:solidFill>
                <a:latin typeface="+mj-lt"/>
                <a:cs typeface="Times New Roman" panose="02020603050405020304" pitchFamily="18" charset="0"/>
              </a:rPr>
              <a:t>Creation of MVI Victim/Survivor Resources is needed</a:t>
            </a:r>
          </a:p>
          <a:p>
            <a:pPr marL="342900" marR="0" lvl="0" indent="-342900">
              <a:spcBef>
                <a:spcPts val="0"/>
              </a:spcBef>
              <a:spcAft>
                <a:spcPts val="0"/>
              </a:spcAft>
              <a:buFont typeface="+mj-lt"/>
              <a:buAutoNum type="arabicPeriod"/>
            </a:pPr>
            <a:endParaRPr lang="en-US" sz="2400" dirty="0">
              <a:solidFill>
                <a:srgbClr val="325561"/>
              </a:solidFill>
              <a:latin typeface="+mj-lt"/>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325561"/>
                </a:solidFill>
                <a:latin typeface="+mj-lt"/>
                <a:cs typeface="Times New Roman" panose="02020603050405020304" pitchFamily="18" charset="0"/>
              </a:rPr>
              <a:t>Development of Planning, Preparation, Response and Recovery/Resilience Initiatives that Address Secondary Trauma and Vicarious Trauma is essential</a:t>
            </a:r>
          </a:p>
          <a:p>
            <a:endParaRPr lang="en-US" dirty="0"/>
          </a:p>
        </p:txBody>
      </p:sp>
      <p:sp>
        <p:nvSpPr>
          <p:cNvPr id="4" name="TextBox 3">
            <a:extLst>
              <a:ext uri="{FF2B5EF4-FFF2-40B4-BE49-F238E27FC236}">
                <a16:creationId xmlns:a16="http://schemas.microsoft.com/office/drawing/2014/main" id="{4B468AB5-07F0-4449-F4A6-1C23B868473A}"/>
              </a:ext>
            </a:extLst>
          </p:cNvPr>
          <p:cNvSpPr txBox="1"/>
          <p:nvPr/>
        </p:nvSpPr>
        <p:spPr>
          <a:xfrm>
            <a:off x="192947" y="6417578"/>
            <a:ext cx="348172" cy="276999"/>
          </a:xfrm>
          <a:prstGeom prst="rect">
            <a:avLst/>
          </a:prstGeom>
          <a:noFill/>
        </p:spPr>
        <p:txBody>
          <a:bodyPr wrap="none" rtlCol="0">
            <a:spAutoFit/>
          </a:bodyPr>
          <a:lstStyle/>
          <a:p>
            <a:r>
              <a:rPr lang="en-US" sz="1200" dirty="0">
                <a:solidFill>
                  <a:srgbClr val="325561"/>
                </a:solidFill>
              </a:rPr>
              <a:t>12</a:t>
            </a:r>
          </a:p>
        </p:txBody>
      </p:sp>
    </p:spTree>
    <p:extLst>
      <p:ext uri="{BB962C8B-B14F-4D97-AF65-F5344CB8AC3E}">
        <p14:creationId xmlns:p14="http://schemas.microsoft.com/office/powerpoint/2010/main" val="5937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F102-4292-BA2C-852B-3CF890D69173}"/>
              </a:ext>
            </a:extLst>
          </p:cNvPr>
          <p:cNvSpPr>
            <a:spLocks noGrp="1"/>
          </p:cNvSpPr>
          <p:nvPr>
            <p:ph type="title"/>
          </p:nvPr>
        </p:nvSpPr>
        <p:spPr>
          <a:xfrm>
            <a:off x="838200" y="365125"/>
            <a:ext cx="10515600" cy="696530"/>
          </a:xfrm>
        </p:spPr>
        <p:txBody>
          <a:bodyPr lIns="91440" tIns="45720" rIns="91440" bIns="45720" anchor="t"/>
          <a:lstStyle/>
          <a:p>
            <a:r>
              <a:rPr lang="en-US" sz="3600" b="1" dirty="0"/>
              <a:t>Partner Leadership Council Meetings at Summit</a:t>
            </a:r>
          </a:p>
        </p:txBody>
      </p:sp>
      <p:sp>
        <p:nvSpPr>
          <p:cNvPr id="3" name="Text Placeholder 2">
            <a:extLst>
              <a:ext uri="{FF2B5EF4-FFF2-40B4-BE49-F238E27FC236}">
                <a16:creationId xmlns:a16="http://schemas.microsoft.com/office/drawing/2014/main" id="{0D665959-AF2C-9E30-1B86-9FFD8D809939}"/>
              </a:ext>
            </a:extLst>
          </p:cNvPr>
          <p:cNvSpPr>
            <a:spLocks noGrp="1"/>
          </p:cNvSpPr>
          <p:nvPr>
            <p:ph type="body" sz="quarter" idx="10"/>
          </p:nvPr>
        </p:nvSpPr>
        <p:spPr>
          <a:xfrm>
            <a:off x="838200" y="1475898"/>
            <a:ext cx="10515600" cy="4431191"/>
          </a:xfrm>
        </p:spPr>
        <p:txBody>
          <a:bodyPr lIns="91440" tIns="45720" rIns="91440" bIns="45720" anchor="t"/>
          <a:lstStyle/>
          <a:p>
            <a:r>
              <a:rPr lang="en-US" dirty="0">
                <a:solidFill>
                  <a:srgbClr val="325561"/>
                </a:solidFill>
              </a:rPr>
              <a:t>Representatives from Leadership Council member organizations met in two sessions lasting over three hours at Summit to process and discuss the info in the five themes.</a:t>
            </a:r>
          </a:p>
          <a:p>
            <a:pPr>
              <a:lnSpc>
                <a:spcPct val="100000"/>
              </a:lnSpc>
            </a:pPr>
            <a:r>
              <a:rPr lang="en-US" dirty="0">
                <a:solidFill>
                  <a:srgbClr val="325561"/>
                </a:solidFill>
              </a:rPr>
              <a:t>Discussion was conducted in four small groups facilitated by members of the NMVC staff.</a:t>
            </a:r>
          </a:p>
          <a:p>
            <a:r>
              <a:rPr lang="en-US" dirty="0">
                <a:solidFill>
                  <a:srgbClr val="325561"/>
                </a:solidFill>
              </a:rPr>
              <a:t>Groups identified key takeaways within each of the five theme areas, which were shared with and discussed by the entire Leadership Council.</a:t>
            </a:r>
          </a:p>
          <a:p>
            <a:r>
              <a:rPr lang="en-US" dirty="0">
                <a:solidFill>
                  <a:srgbClr val="325561"/>
                </a:solidFill>
              </a:rPr>
              <a:t>Based on this process, key takeaways were refined and compiled into a preliminary report.</a:t>
            </a:r>
          </a:p>
        </p:txBody>
      </p:sp>
      <p:sp>
        <p:nvSpPr>
          <p:cNvPr id="5" name="TextBox 4">
            <a:extLst>
              <a:ext uri="{FF2B5EF4-FFF2-40B4-BE49-F238E27FC236}">
                <a16:creationId xmlns:a16="http://schemas.microsoft.com/office/drawing/2014/main" id="{93A8F78B-029C-47E7-4FFD-8C08F5CA4D2A}"/>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13</a:t>
            </a:r>
          </a:p>
        </p:txBody>
      </p:sp>
    </p:spTree>
    <p:extLst>
      <p:ext uri="{BB962C8B-B14F-4D97-AF65-F5344CB8AC3E}">
        <p14:creationId xmlns:p14="http://schemas.microsoft.com/office/powerpoint/2010/main" val="277308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1465C-E088-1523-5E2F-DE5339A4C8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21E08F-2943-70FE-3C8C-9A7F7562F38B}"/>
              </a:ext>
            </a:extLst>
          </p:cNvPr>
          <p:cNvSpPr txBox="1"/>
          <p:nvPr/>
        </p:nvSpPr>
        <p:spPr>
          <a:xfrm>
            <a:off x="1435915" y="1923503"/>
            <a:ext cx="9320169" cy="1508105"/>
          </a:xfrm>
          <a:prstGeom prst="rect">
            <a:avLst/>
          </a:prstGeom>
          <a:noFill/>
        </p:spPr>
        <p:txBody>
          <a:bodyPr wrap="square" lIns="91440" tIns="45720" rIns="91440" bIns="45720" anchor="t">
            <a:spAutoFit/>
          </a:bodyPr>
          <a:lstStyle/>
          <a:p>
            <a:pPr algn="ctr"/>
            <a:r>
              <a:rPr lang="en-US" sz="3600" b="1" dirty="0">
                <a:solidFill>
                  <a:srgbClr val="325561"/>
                </a:solidFill>
                <a:cs typeface="Calibri"/>
              </a:rPr>
              <a:t>Carrie Gonzalez</a:t>
            </a:r>
            <a:r>
              <a:rPr lang="en-US" sz="3600" dirty="0">
                <a:solidFill>
                  <a:srgbClr val="325561"/>
                </a:solidFill>
                <a:cs typeface="Calibri"/>
              </a:rPr>
              <a:t>, CEM, </a:t>
            </a:r>
            <a:r>
              <a:rPr lang="en-US" sz="3600" dirty="0" err="1">
                <a:solidFill>
                  <a:srgbClr val="325561"/>
                </a:solidFill>
                <a:cs typeface="Calibri"/>
              </a:rPr>
              <a:t>VaPEM</a:t>
            </a:r>
            <a:endParaRPr lang="en-US" sz="3600" b="1" dirty="0">
              <a:solidFill>
                <a:srgbClr val="325561"/>
              </a:solidFill>
              <a:cs typeface="Calibri"/>
            </a:endParaRPr>
          </a:p>
          <a:p>
            <a:pPr algn="ctr"/>
            <a:r>
              <a:rPr lang="en-US" sz="2800" dirty="0">
                <a:solidFill>
                  <a:srgbClr val="325561"/>
                </a:solidFill>
                <a:cs typeface="Calibri"/>
              </a:rPr>
              <a:t>Virginia Department of Emergency Management</a:t>
            </a:r>
            <a:br>
              <a:rPr lang="en-US" sz="2800" dirty="0">
                <a:solidFill>
                  <a:srgbClr val="325561"/>
                </a:solidFill>
                <a:cs typeface="Calibri"/>
              </a:rPr>
            </a:br>
            <a:r>
              <a:rPr lang="en-US" sz="2800" dirty="0">
                <a:solidFill>
                  <a:srgbClr val="325561"/>
                </a:solidFill>
                <a:cs typeface="Calibri"/>
              </a:rPr>
              <a:t>Partner – International Association of Emergency Managers</a:t>
            </a:r>
            <a:endParaRPr lang="en-US" sz="2800" b="1" dirty="0">
              <a:solidFill>
                <a:srgbClr val="325561"/>
              </a:solidFill>
            </a:endParaRPr>
          </a:p>
        </p:txBody>
      </p:sp>
      <p:pic>
        <p:nvPicPr>
          <p:cNvPr id="5" name="Picture 4">
            <a:extLst>
              <a:ext uri="{FF2B5EF4-FFF2-40B4-BE49-F238E27FC236}">
                <a16:creationId xmlns:a16="http://schemas.microsoft.com/office/drawing/2014/main" id="{15E0464D-BBAA-E1D8-B12B-CA5A54077825}"/>
              </a:ext>
            </a:extLst>
          </p:cNvPr>
          <p:cNvPicPr>
            <a:picLocks noChangeAspect="1"/>
          </p:cNvPicPr>
          <p:nvPr/>
        </p:nvPicPr>
        <p:blipFill rotWithShape="1">
          <a:blip r:embed="rId2"/>
          <a:srcRect t="-424" r="1240" b="4427"/>
          <a:stretch/>
        </p:blipFill>
        <p:spPr>
          <a:xfrm>
            <a:off x="4048824" y="3694084"/>
            <a:ext cx="1514738" cy="2271756"/>
          </a:xfrm>
          <a:prstGeom prst="rect">
            <a:avLst/>
          </a:prstGeom>
          <a:solidFill>
            <a:srgbClr val="FFFFFF">
              <a:shade val="85000"/>
            </a:srgbClr>
          </a:solidFill>
          <a:ln w="88900" cap="sq">
            <a:solidFill>
              <a:srgbClr val="3255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7F8FF21F-598E-6B45-3427-CAC2C4E76899}"/>
              </a:ext>
            </a:extLst>
          </p:cNvPr>
          <p:cNvSpPr>
            <a:spLocks noGrp="1"/>
          </p:cNvSpPr>
          <p:nvPr>
            <p:ph type="title"/>
          </p:nvPr>
        </p:nvSpPr>
        <p:spPr/>
        <p:txBody>
          <a:bodyPr/>
          <a:lstStyle/>
          <a:p>
            <a:r>
              <a:rPr lang="en-US" sz="3600" b="1" dirty="0"/>
              <a:t>1. MVI Planning &amp; Preparation</a:t>
            </a:r>
          </a:p>
        </p:txBody>
      </p:sp>
      <p:pic>
        <p:nvPicPr>
          <p:cNvPr id="2" name="Picture 1">
            <a:extLst>
              <a:ext uri="{FF2B5EF4-FFF2-40B4-BE49-F238E27FC236}">
                <a16:creationId xmlns:a16="http://schemas.microsoft.com/office/drawing/2014/main" id="{9443D8BC-B782-636C-7272-81B02F340862}"/>
              </a:ext>
            </a:extLst>
          </p:cNvPr>
          <p:cNvPicPr>
            <a:picLocks noChangeAspect="1"/>
          </p:cNvPicPr>
          <p:nvPr/>
        </p:nvPicPr>
        <p:blipFill>
          <a:blip r:embed="rId3"/>
          <a:stretch>
            <a:fillRect/>
          </a:stretch>
        </p:blipFill>
        <p:spPr>
          <a:xfrm>
            <a:off x="6200775" y="3695700"/>
            <a:ext cx="3238500" cy="809625"/>
          </a:xfrm>
          <a:prstGeom prst="rect">
            <a:avLst/>
          </a:prstGeom>
        </p:spPr>
      </p:pic>
      <p:pic>
        <p:nvPicPr>
          <p:cNvPr id="6" name="Picture 5">
            <a:extLst>
              <a:ext uri="{FF2B5EF4-FFF2-40B4-BE49-F238E27FC236}">
                <a16:creationId xmlns:a16="http://schemas.microsoft.com/office/drawing/2014/main" id="{2B63FEEF-7DA5-DC4E-DCDB-9A659683BC05}"/>
              </a:ext>
            </a:extLst>
          </p:cNvPr>
          <p:cNvPicPr>
            <a:picLocks noChangeAspect="1"/>
          </p:cNvPicPr>
          <p:nvPr/>
        </p:nvPicPr>
        <p:blipFill>
          <a:blip r:embed="rId4"/>
          <a:stretch>
            <a:fillRect/>
          </a:stretch>
        </p:blipFill>
        <p:spPr>
          <a:xfrm>
            <a:off x="6286500" y="4619625"/>
            <a:ext cx="1809750" cy="1343025"/>
          </a:xfrm>
          <a:prstGeom prst="rect">
            <a:avLst/>
          </a:prstGeom>
        </p:spPr>
      </p:pic>
      <p:sp>
        <p:nvSpPr>
          <p:cNvPr id="7" name="TextBox 6">
            <a:extLst>
              <a:ext uri="{FF2B5EF4-FFF2-40B4-BE49-F238E27FC236}">
                <a16:creationId xmlns:a16="http://schemas.microsoft.com/office/drawing/2014/main" id="{8D52CE94-F7A5-199D-44F8-9FBF5FD416ED}"/>
              </a:ext>
            </a:extLst>
          </p:cNvPr>
          <p:cNvSpPr txBox="1"/>
          <p:nvPr/>
        </p:nvSpPr>
        <p:spPr>
          <a:xfrm>
            <a:off x="192947" y="6417578"/>
            <a:ext cx="353286" cy="276999"/>
          </a:xfrm>
          <a:prstGeom prst="rect">
            <a:avLst/>
          </a:prstGeom>
          <a:noFill/>
        </p:spPr>
        <p:txBody>
          <a:bodyPr wrap="square" lIns="91440" tIns="45720" rIns="91440" bIns="45720" rtlCol="0" anchor="t">
            <a:spAutoFit/>
          </a:bodyPr>
          <a:lstStyle/>
          <a:p>
            <a:r>
              <a:rPr lang="en-US" sz="1200" dirty="0">
                <a:solidFill>
                  <a:srgbClr val="325561"/>
                </a:solidFill>
              </a:rPr>
              <a:t>14</a:t>
            </a:r>
          </a:p>
        </p:txBody>
      </p:sp>
    </p:spTree>
    <p:extLst>
      <p:ext uri="{BB962C8B-B14F-4D97-AF65-F5344CB8AC3E}">
        <p14:creationId xmlns:p14="http://schemas.microsoft.com/office/powerpoint/2010/main" val="2817686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8C5CC3-E5D1-59FD-8ADC-6FBA378F856B}"/>
              </a:ext>
            </a:extLst>
          </p:cNvPr>
          <p:cNvSpPr>
            <a:spLocks noGrp="1"/>
          </p:cNvSpPr>
          <p:nvPr>
            <p:ph type="body" sz="quarter" idx="10"/>
          </p:nvPr>
        </p:nvSpPr>
        <p:spPr>
          <a:xfrm>
            <a:off x="554241" y="1152525"/>
            <a:ext cx="11073099" cy="4754563"/>
          </a:xfrm>
        </p:spPr>
        <p:txBody>
          <a:bodyPr lIns="91440" tIns="45720" rIns="91440" bIns="45720" anchor="t"/>
          <a:lstStyle/>
          <a:p>
            <a:pPr marL="0" indent="0" algn="ctr">
              <a:buNone/>
            </a:pPr>
            <a:r>
              <a:rPr lang="en-US" sz="4000" dirty="0">
                <a:solidFill>
                  <a:srgbClr val="325561"/>
                </a:solidFill>
                <a:latin typeface="+mj-lt"/>
                <a:cs typeface="Times New Roman"/>
              </a:rPr>
              <a:t>Planning and preparation efforts that “normalize a collaborative culture of preparedness,” and include plan development, practice, communication, and more practice; delineation of roles and responsibilities (to the degree possible); and training and cross-training among professionals involved in MVI preparation, response and recovery/resilience.</a:t>
            </a:r>
          </a:p>
          <a:p>
            <a:pPr marL="0" indent="0">
              <a:buNone/>
            </a:pPr>
            <a:endParaRPr lang="en-US" dirty="0"/>
          </a:p>
        </p:txBody>
      </p:sp>
      <p:sp>
        <p:nvSpPr>
          <p:cNvPr id="2" name="TextBox 1">
            <a:extLst>
              <a:ext uri="{FF2B5EF4-FFF2-40B4-BE49-F238E27FC236}">
                <a16:creationId xmlns:a16="http://schemas.microsoft.com/office/drawing/2014/main" id="{EC3D399A-C59F-F890-AFB4-2693BD8EB826}"/>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15</a:t>
            </a:r>
          </a:p>
        </p:txBody>
      </p:sp>
    </p:spTree>
    <p:extLst>
      <p:ext uri="{BB962C8B-B14F-4D97-AF65-F5344CB8AC3E}">
        <p14:creationId xmlns:p14="http://schemas.microsoft.com/office/powerpoint/2010/main" val="1282196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738E-DEF9-D354-9B3B-AF6837CB05F3}"/>
              </a:ext>
            </a:extLst>
          </p:cNvPr>
          <p:cNvSpPr>
            <a:spLocks noGrp="1"/>
          </p:cNvSpPr>
          <p:nvPr>
            <p:ph type="title"/>
          </p:nvPr>
        </p:nvSpPr>
        <p:spPr>
          <a:xfrm>
            <a:off x="838200" y="197857"/>
            <a:ext cx="10515600" cy="605031"/>
          </a:xfrm>
        </p:spPr>
        <p:txBody>
          <a:bodyPr lIns="91440" tIns="45720" rIns="91440" bIns="45720" anchor="t"/>
          <a:lstStyle/>
          <a:p>
            <a:r>
              <a:rPr lang="en-US" sz="4000" dirty="0"/>
              <a:t>Key Partners in Planning</a:t>
            </a:r>
            <a:endParaRPr lang="en-US" sz="4000" i="1" dirty="0"/>
          </a:p>
        </p:txBody>
      </p:sp>
      <p:sp>
        <p:nvSpPr>
          <p:cNvPr id="6" name="TextBox 5">
            <a:extLst>
              <a:ext uri="{FF2B5EF4-FFF2-40B4-BE49-F238E27FC236}">
                <a16:creationId xmlns:a16="http://schemas.microsoft.com/office/drawing/2014/main" id="{5AAC8E3A-E828-3537-0A04-CD47062EFD37}"/>
              </a:ext>
            </a:extLst>
          </p:cNvPr>
          <p:cNvSpPr txBox="1"/>
          <p:nvPr/>
        </p:nvSpPr>
        <p:spPr>
          <a:xfrm>
            <a:off x="589509" y="1181937"/>
            <a:ext cx="2990033"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Governor’s Office</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Office of Emergency Management/Services/Planning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Homeland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Criminal Justice Policy and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Criminal Justice Council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Office for the Aging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Parks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County and Local Executives</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County Executive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City Manager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Mayor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District Attorney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Town Supervisor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Medical Examiner/Coroner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County Department of Parks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Emergency Manager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Education</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Board of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Superintendent of Public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Chancellor’s Office for Higher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Board of Community Colleges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School Resource Officers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School Counselors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Board of Governors State Universities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Parent/Teacher Association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1C2E49A-FC86-DF0C-0976-FFD5AB5975BA}"/>
              </a:ext>
            </a:extLst>
          </p:cNvPr>
          <p:cNvSpPr txBox="1"/>
          <p:nvPr/>
        </p:nvSpPr>
        <p:spPr>
          <a:xfrm>
            <a:off x="7970573" y="1173709"/>
            <a:ext cx="3927779" cy="57477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Victim/Survivor Assistance</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VOCA Administrator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Crime Victim Compensation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victim/survivor assistance coalitions (DV, SA, general, Child Abuse)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Prosecutor-based Victim/Witness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Local Victim Assistance Programs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Street Outreach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Trauma Recovery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Community-Based Organizations</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Red Cross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United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Funeral Directors’ Assn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Faith-Based Organizations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Convention Bureau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Lodging/Restaurant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Designated Travel Agency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Translation and Interpretation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Health Care/Hospitals</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Department of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Emergency Medical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Statewide Health Planning and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Department of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Department of Behavioral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Office of Rural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Hospital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Hospital Chaplains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Hospital Department of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Trauma Recovery Centers – Hospital Based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Level One Trauma Centers</a:t>
            </a:r>
            <a:endParaRPr kumimoji="0" lang="en-US" sz="105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7BB38F3-104D-2015-756A-560386543C2A}"/>
              </a:ext>
            </a:extLst>
          </p:cNvPr>
          <p:cNvSpPr txBox="1"/>
          <p:nvPr/>
        </p:nvSpPr>
        <p:spPr>
          <a:xfrm>
            <a:off x="3811168" y="1181937"/>
            <a:ext cx="3927779" cy="57477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Social Services</a:t>
            </a: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Health and Human Services/Social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Adult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Child and Family Wellbeing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Child Protective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Adult Protective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Rural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Public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Homeless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Public Safety and Emergency Management</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Public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Emergency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Environmental Protection Agency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Office of the Chief Medical Examiner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Law Enforcement and Firefighters</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Police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Sheriff’s Department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Bureau of Investigation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Homeland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Tribal Law Enforcement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State/City Transit Police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Local police departments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Local fire departments and paramedics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Park Rangers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Criminal Justice System</a:t>
            </a:r>
            <a:endPar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Attorney General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Department of Justice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District Attorneys’ Offices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State’s Attorneys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Court System (judges, clerks, managers)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Community Safety Managers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7680A7D-7221-E3AD-C5AC-85B1450B91C5}"/>
              </a:ext>
            </a:extLst>
          </p:cNvPr>
          <p:cNvSpPr txBox="1"/>
          <p:nvPr/>
        </p:nvSpPr>
        <p:spPr>
          <a:xfrm>
            <a:off x="433391" y="820832"/>
            <a:ext cx="11442658" cy="400110"/>
          </a:xfrm>
          <a:prstGeom prst="rect">
            <a:avLst/>
          </a:prstGeom>
          <a:solidFill>
            <a:srgbClr val="D6F1FF"/>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5561"/>
                </a:solidFill>
                <a:effectLst/>
                <a:uLnTx/>
                <a:uFillTx/>
                <a:latin typeface="Aptos" panose="02110004020202020204"/>
                <a:ea typeface="+mn-ea"/>
                <a:cs typeface="+mn-cs"/>
              </a:rPr>
              <a:t>State and Local Resources</a:t>
            </a:r>
            <a:endParaRPr lang="en-US" sz="2000" b="0" i="0" u="none" strike="noStrike" kern="1200" cap="none" spc="0" normalizeH="0" baseline="0" noProof="0" dirty="0">
              <a:ln>
                <a:noFill/>
              </a:ln>
              <a:solidFill>
                <a:srgbClr val="325561"/>
              </a:solidFill>
              <a:effectLst/>
              <a:uLnTx/>
              <a:uFillTx/>
              <a:latin typeface="Aptos" panose="02110004020202020204"/>
            </a:endParaRPr>
          </a:p>
        </p:txBody>
      </p:sp>
      <p:sp>
        <p:nvSpPr>
          <p:cNvPr id="3" name="TextBox 2">
            <a:extLst>
              <a:ext uri="{FF2B5EF4-FFF2-40B4-BE49-F238E27FC236}">
                <a16:creationId xmlns:a16="http://schemas.microsoft.com/office/drawing/2014/main" id="{332D9953-1243-A227-ABFF-B757712EC115}"/>
              </a:ext>
            </a:extLst>
          </p:cNvPr>
          <p:cNvSpPr txBox="1"/>
          <p:nvPr/>
        </p:nvSpPr>
        <p:spPr>
          <a:xfrm>
            <a:off x="208289"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16</a:t>
            </a:r>
          </a:p>
        </p:txBody>
      </p:sp>
    </p:spTree>
    <p:extLst>
      <p:ext uri="{BB962C8B-B14F-4D97-AF65-F5344CB8AC3E}">
        <p14:creationId xmlns:p14="http://schemas.microsoft.com/office/powerpoint/2010/main" val="272695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738E-DEF9-D354-9B3B-AF6837CB05F3}"/>
              </a:ext>
            </a:extLst>
          </p:cNvPr>
          <p:cNvSpPr>
            <a:spLocks noGrp="1"/>
          </p:cNvSpPr>
          <p:nvPr>
            <p:ph type="title"/>
          </p:nvPr>
        </p:nvSpPr>
        <p:spPr>
          <a:xfrm>
            <a:off x="838200" y="197858"/>
            <a:ext cx="10515600" cy="616182"/>
          </a:xfrm>
        </p:spPr>
        <p:txBody>
          <a:bodyPr lIns="91440" tIns="45720" rIns="91440" bIns="45720" anchor="t"/>
          <a:lstStyle/>
          <a:p>
            <a:r>
              <a:rPr lang="en-US" sz="4000" dirty="0"/>
              <a:t>Key Partners in Planning</a:t>
            </a:r>
            <a:endParaRPr lang="en-US" sz="4000" i="1" dirty="0"/>
          </a:p>
        </p:txBody>
      </p:sp>
      <p:sp>
        <p:nvSpPr>
          <p:cNvPr id="6" name="TextBox 5">
            <a:extLst>
              <a:ext uri="{FF2B5EF4-FFF2-40B4-BE49-F238E27FC236}">
                <a16:creationId xmlns:a16="http://schemas.microsoft.com/office/drawing/2014/main" id="{5AAC8E3A-E828-3537-0A04-CD47062EFD37}"/>
              </a:ext>
            </a:extLst>
          </p:cNvPr>
          <p:cNvSpPr txBox="1"/>
          <p:nvPr/>
        </p:nvSpPr>
        <p:spPr>
          <a:xfrm>
            <a:off x="433391" y="1190164"/>
            <a:ext cx="299003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Law Enforcement</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FBI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US Attorney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Homeland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Interior – National Parks Service Park Police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Park Rangers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Tribal Law Enforcement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NTSB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FEMA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US Customs and Border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Federal and National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Victim Assistance</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FBI Victim Services Response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NOVA Crisis Response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DEA Victim/Witness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Department of Interior National Park Service Victim/Witness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NTSB Disaster Assistance Division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ATF Victim Witness Assistance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OVS TTAC</a:t>
            </a:r>
          </a:p>
        </p:txBody>
      </p:sp>
      <p:sp>
        <p:nvSpPr>
          <p:cNvPr id="11" name="TextBox 10">
            <a:extLst>
              <a:ext uri="{FF2B5EF4-FFF2-40B4-BE49-F238E27FC236}">
                <a16:creationId xmlns:a16="http://schemas.microsoft.com/office/drawing/2014/main" id="{51C2E49A-FC86-DF0C-0976-FFD5AB5975BA}"/>
              </a:ext>
            </a:extLst>
          </p:cNvPr>
          <p:cNvSpPr txBox="1"/>
          <p:nvPr/>
        </p:nvSpPr>
        <p:spPr>
          <a:xfrm>
            <a:off x="4157433" y="1196956"/>
            <a:ext cx="4223524"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Executive</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National Governor’s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Mayor’s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Nation Council of County Association Executives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Conference of Mayors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National Association of Towns and Townships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Law Enforcement</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Tribal Law Enforcement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Association of EMS Administrators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Association of Rescue and Emergency Management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Association of Chiefs of Police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Sheriff’s Assn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Law Enforcement Officers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Association of Fire Chiefs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Association of EMS Administrators</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Health Care</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Hospital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Healthcare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American Hospital 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Hospital Chaplains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Education</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State Principals and Assistant Principals Association</a:t>
            </a:r>
          </a:p>
        </p:txBody>
      </p:sp>
      <p:sp>
        <p:nvSpPr>
          <p:cNvPr id="13" name="TextBox 12">
            <a:extLst>
              <a:ext uri="{FF2B5EF4-FFF2-40B4-BE49-F238E27FC236}">
                <a16:creationId xmlns:a16="http://schemas.microsoft.com/office/drawing/2014/main" id="{97BB38F3-104D-2015-756A-560386543C2A}"/>
              </a:ext>
            </a:extLst>
          </p:cNvPr>
          <p:cNvSpPr txBox="1"/>
          <p:nvPr/>
        </p:nvSpPr>
        <p:spPr>
          <a:xfrm>
            <a:off x="9283051" y="1190164"/>
            <a:ext cx="2070749" cy="113877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Governor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Attorney General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Mayor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Law Enforcement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Prosecutors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D74E929-A7C3-712A-EF4E-B62E0BF00D7A}"/>
              </a:ext>
            </a:extLst>
          </p:cNvPr>
          <p:cNvSpPr txBox="1"/>
          <p:nvPr/>
        </p:nvSpPr>
        <p:spPr>
          <a:xfrm>
            <a:off x="433391" y="820832"/>
            <a:ext cx="3299606" cy="400110"/>
          </a:xfrm>
          <a:prstGeom prst="rect">
            <a:avLst/>
          </a:prstGeom>
          <a:solidFill>
            <a:srgbClr val="D6F1FF"/>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5561"/>
                </a:solidFill>
                <a:effectLst/>
                <a:uLnTx/>
                <a:uFillTx/>
                <a:latin typeface="Aptos" panose="02110004020202020204"/>
                <a:ea typeface="+mn-ea"/>
                <a:cs typeface="+mn-cs"/>
              </a:rPr>
              <a:t>Federal Resources</a:t>
            </a:r>
            <a:endParaRPr lang="en-US" sz="2000" b="0" i="0" u="none" strike="noStrike" kern="1200" cap="none" spc="0" normalizeH="0" baseline="0" noProof="0" dirty="0">
              <a:ln>
                <a:noFill/>
              </a:ln>
              <a:solidFill>
                <a:srgbClr val="325561"/>
              </a:solidFill>
              <a:effectLst/>
              <a:uLnTx/>
              <a:uFillTx/>
              <a:latin typeface="Aptos" panose="02110004020202020204"/>
            </a:endParaRPr>
          </a:p>
        </p:txBody>
      </p:sp>
      <p:sp>
        <p:nvSpPr>
          <p:cNvPr id="4" name="TextBox 3">
            <a:extLst>
              <a:ext uri="{FF2B5EF4-FFF2-40B4-BE49-F238E27FC236}">
                <a16:creationId xmlns:a16="http://schemas.microsoft.com/office/drawing/2014/main" id="{D7143839-08DC-E0D0-C7BD-29EBB059AFA6}"/>
              </a:ext>
            </a:extLst>
          </p:cNvPr>
          <p:cNvSpPr txBox="1"/>
          <p:nvPr/>
        </p:nvSpPr>
        <p:spPr>
          <a:xfrm>
            <a:off x="9283051" y="820832"/>
            <a:ext cx="2461274" cy="400110"/>
          </a:xfrm>
          <a:prstGeom prst="rect">
            <a:avLst/>
          </a:prstGeom>
          <a:solidFill>
            <a:srgbClr val="D6F1FF"/>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5561"/>
                </a:solidFill>
                <a:effectLst/>
                <a:uLnTx/>
                <a:uFillTx/>
                <a:latin typeface="Aptos" panose="02110004020202020204"/>
                <a:ea typeface="+mn-ea"/>
                <a:cs typeface="+mn-cs"/>
              </a:rPr>
              <a:t>Press Officers</a:t>
            </a:r>
            <a:endParaRPr lang="en-US" sz="2000" b="0" i="0" u="none" strike="noStrike" kern="1200" cap="none" spc="0" normalizeH="0" baseline="0" noProof="0" dirty="0">
              <a:ln>
                <a:noFill/>
              </a:ln>
              <a:solidFill>
                <a:srgbClr val="325561"/>
              </a:solidFill>
              <a:effectLst/>
              <a:uLnTx/>
              <a:uFillTx/>
              <a:latin typeface="Aptos" panose="02110004020202020204"/>
            </a:endParaRPr>
          </a:p>
        </p:txBody>
      </p:sp>
      <p:sp>
        <p:nvSpPr>
          <p:cNvPr id="5" name="TextBox 4">
            <a:extLst>
              <a:ext uri="{FF2B5EF4-FFF2-40B4-BE49-F238E27FC236}">
                <a16:creationId xmlns:a16="http://schemas.microsoft.com/office/drawing/2014/main" id="{9FF1642E-BD58-24AC-6915-D64D473511FA}"/>
              </a:ext>
            </a:extLst>
          </p:cNvPr>
          <p:cNvSpPr txBox="1"/>
          <p:nvPr/>
        </p:nvSpPr>
        <p:spPr>
          <a:xfrm>
            <a:off x="4198554" y="820832"/>
            <a:ext cx="4488246" cy="400110"/>
          </a:xfrm>
          <a:prstGeom prst="rect">
            <a:avLst/>
          </a:prstGeom>
          <a:solidFill>
            <a:srgbClr val="D6F1FF"/>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5561"/>
                </a:solidFill>
                <a:effectLst/>
                <a:uLnTx/>
                <a:uFillTx/>
                <a:latin typeface="Aptos" panose="02110004020202020204"/>
                <a:ea typeface="+mn-ea"/>
                <a:cs typeface="+mn-cs"/>
              </a:rPr>
              <a:t>Associations</a:t>
            </a:r>
            <a:endParaRPr lang="en-US" sz="2000" b="0" i="0" u="none" strike="noStrike" kern="1200" cap="none" spc="0" normalizeH="0" baseline="0" noProof="0" dirty="0">
              <a:ln>
                <a:noFill/>
              </a:ln>
              <a:solidFill>
                <a:srgbClr val="325561"/>
              </a:solidFill>
              <a:effectLst/>
              <a:uLnTx/>
              <a:uFillTx/>
              <a:latin typeface="Aptos" panose="02110004020202020204"/>
            </a:endParaRPr>
          </a:p>
        </p:txBody>
      </p:sp>
      <p:sp>
        <p:nvSpPr>
          <p:cNvPr id="7" name="TextBox 6">
            <a:extLst>
              <a:ext uri="{FF2B5EF4-FFF2-40B4-BE49-F238E27FC236}">
                <a16:creationId xmlns:a16="http://schemas.microsoft.com/office/drawing/2014/main" id="{68F341AD-3ED2-066B-E6E7-6514B8D1CCC1}"/>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17</a:t>
            </a:r>
          </a:p>
        </p:txBody>
      </p:sp>
    </p:spTree>
    <p:extLst>
      <p:ext uri="{BB962C8B-B14F-4D97-AF65-F5344CB8AC3E}">
        <p14:creationId xmlns:p14="http://schemas.microsoft.com/office/powerpoint/2010/main" val="1600423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8826-E755-EC8A-19A8-FBCB60C207FA}"/>
              </a:ext>
            </a:extLst>
          </p:cNvPr>
          <p:cNvSpPr>
            <a:spLocks noGrp="1"/>
          </p:cNvSpPr>
          <p:nvPr>
            <p:ph type="title"/>
          </p:nvPr>
        </p:nvSpPr>
        <p:spPr>
          <a:xfrm>
            <a:off x="838200" y="365126"/>
            <a:ext cx="10515600" cy="658332"/>
          </a:xfrm>
        </p:spPr>
        <p:txBody>
          <a:bodyPr/>
          <a:lstStyle/>
          <a:p>
            <a:r>
              <a:rPr lang="en-US" sz="3600" b="1" dirty="0"/>
              <a:t>Key Takeaways</a:t>
            </a:r>
          </a:p>
        </p:txBody>
      </p:sp>
      <p:sp>
        <p:nvSpPr>
          <p:cNvPr id="3" name="Text Placeholder 2">
            <a:extLst>
              <a:ext uri="{FF2B5EF4-FFF2-40B4-BE49-F238E27FC236}">
                <a16:creationId xmlns:a16="http://schemas.microsoft.com/office/drawing/2014/main" id="{F0E62527-F51C-7563-714C-4C04CBFF1D08}"/>
              </a:ext>
            </a:extLst>
          </p:cNvPr>
          <p:cNvSpPr>
            <a:spLocks noGrp="1"/>
          </p:cNvSpPr>
          <p:nvPr>
            <p:ph type="body" sz="quarter" idx="10"/>
          </p:nvPr>
        </p:nvSpPr>
        <p:spPr>
          <a:xfrm>
            <a:off x="838200" y="1541901"/>
            <a:ext cx="10515600" cy="4597173"/>
          </a:xfrm>
        </p:spPr>
        <p:txBody>
          <a:bodyPr lIns="91440" tIns="45720" rIns="91440" bIns="45720" anchor="t"/>
          <a:lstStyle/>
          <a:p>
            <a:pPr marL="457200" indent="-457200">
              <a:spcBef>
                <a:spcPts val="0"/>
              </a:spcBef>
              <a:spcAft>
                <a:spcPts val="1200"/>
              </a:spcAft>
              <a:buFont typeface="+mj-lt"/>
              <a:buAutoNum type="arabicPeriod"/>
            </a:pPr>
            <a:r>
              <a:rPr lang="en-US" sz="2400" dirty="0">
                <a:solidFill>
                  <a:srgbClr val="325561"/>
                </a:solidFill>
                <a:latin typeface="+mj-lt"/>
                <a:cs typeface="Times New Roman"/>
              </a:rPr>
              <a:t>Develop a resource collection that includes available preparedness resources, training programs, documents, and consultation opportunities that currently exist.</a:t>
            </a:r>
          </a:p>
          <a:p>
            <a:pPr marL="457200" marR="0" lvl="0" indent="-457200">
              <a:spcBef>
                <a:spcPts val="0"/>
              </a:spcBef>
              <a:spcAft>
                <a:spcPts val="1200"/>
              </a:spcAft>
              <a:buFont typeface="+mj-lt"/>
              <a:buAutoNum type="arabicPeriod"/>
            </a:pPr>
            <a:r>
              <a:rPr lang="en-US" sz="2400" dirty="0">
                <a:solidFill>
                  <a:srgbClr val="325561"/>
                </a:solidFill>
                <a:latin typeface="+mj-lt"/>
                <a:cs typeface="Times New Roman"/>
              </a:rPr>
              <a:t>Identify credible messengers and validators, who can advocate for the importance and value of preparedness, disseminate vetted resources, and provide access to expertise</a:t>
            </a:r>
            <a:r>
              <a:rPr lang="en-US" sz="2400" i="1" dirty="0">
                <a:solidFill>
                  <a:srgbClr val="325561"/>
                </a:solidFill>
                <a:latin typeface="+mj-lt"/>
                <a:cs typeface="Times New Roman"/>
              </a:rPr>
              <a:t> before</a:t>
            </a:r>
            <a:r>
              <a:rPr lang="en-US" sz="2400" dirty="0">
                <a:solidFill>
                  <a:srgbClr val="325561"/>
                </a:solidFill>
                <a:latin typeface="+mj-lt"/>
                <a:cs typeface="Times New Roman"/>
              </a:rPr>
              <a:t> an MVI occurs.</a:t>
            </a:r>
          </a:p>
          <a:p>
            <a:pPr marL="457200" marR="0" lvl="0" indent="-457200">
              <a:spcBef>
                <a:spcPts val="0"/>
              </a:spcBef>
              <a:spcAft>
                <a:spcPts val="0"/>
              </a:spcAft>
              <a:buFont typeface="+mj-lt"/>
              <a:buAutoNum type="arabicPeriod"/>
            </a:pPr>
            <a:r>
              <a:rPr lang="en-US" sz="2400" dirty="0">
                <a:solidFill>
                  <a:srgbClr val="325561"/>
                </a:solidFill>
                <a:latin typeface="+mj-lt"/>
                <a:cs typeface="Times New Roman" panose="02020603050405020304" pitchFamily="18" charset="0"/>
              </a:rPr>
              <a:t>Create a library of sample emergency preparedness plans and sample partner MOUs that involve all necessary partners, which can be adapted for response to individual communities and different types of MVIs.</a:t>
            </a:r>
          </a:p>
          <a:p>
            <a:pPr marL="457200" marR="0" lvl="0" indent="-457200">
              <a:spcBef>
                <a:spcPts val="0"/>
              </a:spcBef>
              <a:spcAft>
                <a:spcPts val="0"/>
              </a:spcAft>
              <a:buFont typeface="+mj-lt"/>
              <a:buAutoNum type="arabicPeriod"/>
            </a:pPr>
            <a:endParaRPr lang="en-US" sz="1200" dirty="0">
              <a:solidFill>
                <a:srgbClr val="325561"/>
              </a:solidFill>
              <a:latin typeface="+mj-lt"/>
              <a:cs typeface="Times New Roman" panose="02020603050405020304" pitchFamily="18" charset="0"/>
            </a:endParaRPr>
          </a:p>
          <a:p>
            <a:pPr marL="457200" marR="0" lvl="0" indent="-457200">
              <a:spcBef>
                <a:spcPts val="0"/>
              </a:spcBef>
              <a:spcAft>
                <a:spcPts val="0"/>
              </a:spcAft>
              <a:buFont typeface="+mj-lt"/>
              <a:buAutoNum type="arabicPeriod"/>
            </a:pPr>
            <a:r>
              <a:rPr lang="en-US" sz="2400" dirty="0">
                <a:solidFill>
                  <a:srgbClr val="325561"/>
                </a:solidFill>
                <a:latin typeface="+mj-lt"/>
                <a:cs typeface="Times New Roman"/>
              </a:rPr>
              <a:t>Develop individualized information and action plans for each of the 19 NMVC partners.</a:t>
            </a:r>
          </a:p>
          <a:p>
            <a:pPr marL="0" indent="0">
              <a:buNone/>
            </a:pPr>
            <a:endParaRPr lang="en-US" dirty="0"/>
          </a:p>
        </p:txBody>
      </p:sp>
      <p:sp>
        <p:nvSpPr>
          <p:cNvPr id="4" name="TextBox 3">
            <a:extLst>
              <a:ext uri="{FF2B5EF4-FFF2-40B4-BE49-F238E27FC236}">
                <a16:creationId xmlns:a16="http://schemas.microsoft.com/office/drawing/2014/main" id="{EE9665FD-B330-997A-8058-CC7253965D4B}"/>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18</a:t>
            </a:r>
          </a:p>
        </p:txBody>
      </p:sp>
    </p:spTree>
    <p:extLst>
      <p:ext uri="{BB962C8B-B14F-4D97-AF65-F5344CB8AC3E}">
        <p14:creationId xmlns:p14="http://schemas.microsoft.com/office/powerpoint/2010/main" val="419330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61EF-D972-6E49-83FB-6524B344EF9D}"/>
              </a:ext>
            </a:extLst>
          </p:cNvPr>
          <p:cNvSpPr>
            <a:spLocks noGrp="1"/>
          </p:cNvSpPr>
          <p:nvPr>
            <p:ph type="title"/>
          </p:nvPr>
        </p:nvSpPr>
        <p:spPr>
          <a:xfrm>
            <a:off x="838200" y="365126"/>
            <a:ext cx="10515600" cy="658332"/>
          </a:xfrm>
        </p:spPr>
        <p:txBody>
          <a:bodyPr lIns="91440" tIns="45720" rIns="91440" bIns="45720" anchor="t"/>
          <a:lstStyle/>
          <a:p>
            <a:r>
              <a:rPr lang="en-US" sz="3600" b="1" dirty="0"/>
              <a:t>Discussion of Key Takeaways</a:t>
            </a:r>
          </a:p>
        </p:txBody>
      </p:sp>
      <p:sp>
        <p:nvSpPr>
          <p:cNvPr id="3" name="Text Placeholder 2">
            <a:extLst>
              <a:ext uri="{FF2B5EF4-FFF2-40B4-BE49-F238E27FC236}">
                <a16:creationId xmlns:a16="http://schemas.microsoft.com/office/drawing/2014/main" id="{9A715337-29F1-91BF-6914-F77C0D8D02B7}"/>
              </a:ext>
            </a:extLst>
          </p:cNvPr>
          <p:cNvSpPr>
            <a:spLocks noGrp="1"/>
          </p:cNvSpPr>
          <p:nvPr>
            <p:ph type="body" sz="quarter" idx="10"/>
          </p:nvPr>
        </p:nvSpPr>
        <p:spPr>
          <a:xfrm>
            <a:off x="838200" y="1286572"/>
            <a:ext cx="10515600" cy="4826146"/>
          </a:xfrm>
        </p:spPr>
        <p:txBody>
          <a:bodyPr lIns="91440" tIns="45720" rIns="91440" bIns="45720" anchor="t"/>
          <a:lstStyle/>
          <a:p>
            <a:pPr>
              <a:lnSpc>
                <a:spcPct val="100000"/>
              </a:lnSpc>
              <a:spcBef>
                <a:spcPts val="600"/>
              </a:spcBef>
              <a:spcAft>
                <a:spcPts val="600"/>
              </a:spcAft>
            </a:pPr>
            <a:r>
              <a:rPr lang="en-US" dirty="0">
                <a:solidFill>
                  <a:srgbClr val="325561"/>
                </a:solidFill>
                <a:latin typeface="+mj-lt"/>
                <a:cs typeface="Times New Roman"/>
              </a:rPr>
              <a:t>Pool all vetted resources and consultations to avoid overlaps; conduct peer reviews of collected resources; and create a centralized, vetted national clearinghouse of preparation (and response) resources.</a:t>
            </a:r>
          </a:p>
          <a:p>
            <a:pPr>
              <a:lnSpc>
                <a:spcPct val="100000"/>
              </a:lnSpc>
              <a:spcBef>
                <a:spcPts val="600"/>
              </a:spcBef>
              <a:spcAft>
                <a:spcPts val="600"/>
              </a:spcAft>
            </a:pPr>
            <a:r>
              <a:rPr lang="en-US" dirty="0">
                <a:solidFill>
                  <a:srgbClr val="325561"/>
                </a:solidFill>
                <a:latin typeface="+mj-lt"/>
                <a:cs typeface="Times New Roman" panose="02020603050405020304" pitchFamily="18" charset="0"/>
              </a:rPr>
              <a:t>Pre-identify peer validators and credible messengers within the community.</a:t>
            </a:r>
          </a:p>
          <a:p>
            <a:pPr>
              <a:lnSpc>
                <a:spcPct val="100000"/>
              </a:lnSpc>
              <a:spcBef>
                <a:spcPts val="600"/>
              </a:spcBef>
              <a:spcAft>
                <a:spcPts val="600"/>
              </a:spcAft>
            </a:pPr>
            <a:r>
              <a:rPr lang="en-US" dirty="0">
                <a:solidFill>
                  <a:srgbClr val="325561"/>
                </a:solidFill>
                <a:latin typeface="+mj-lt"/>
                <a:cs typeface="Times New Roman" panose="02020603050405020304" pitchFamily="18" charset="0"/>
              </a:rPr>
              <a:t>Develop a centralized, multidisciplinary toolbox for MVI preparation, and a common venue for training and technical assistance.</a:t>
            </a:r>
          </a:p>
          <a:p>
            <a:pPr>
              <a:lnSpc>
                <a:spcPct val="100000"/>
              </a:lnSpc>
              <a:spcBef>
                <a:spcPts val="600"/>
              </a:spcBef>
              <a:spcAft>
                <a:spcPts val="600"/>
              </a:spcAft>
            </a:pPr>
            <a:r>
              <a:rPr lang="en-US" dirty="0">
                <a:solidFill>
                  <a:srgbClr val="325561"/>
                </a:solidFill>
                <a:latin typeface="+mj-lt"/>
                <a:cs typeface="Times New Roman"/>
              </a:rPr>
              <a:t>Standardize terminology across the spectrum of MVI preparation, response, recovery and resilience.</a:t>
            </a:r>
            <a:endParaRPr lang="en-US" sz="3200" dirty="0"/>
          </a:p>
        </p:txBody>
      </p:sp>
      <p:sp>
        <p:nvSpPr>
          <p:cNvPr id="4" name="TextBox 3">
            <a:extLst>
              <a:ext uri="{FF2B5EF4-FFF2-40B4-BE49-F238E27FC236}">
                <a16:creationId xmlns:a16="http://schemas.microsoft.com/office/drawing/2014/main" id="{D4A96E31-92F8-DE28-6BC4-7261D5283777}"/>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19</a:t>
            </a:r>
          </a:p>
        </p:txBody>
      </p:sp>
    </p:spTree>
    <p:extLst>
      <p:ext uri="{BB962C8B-B14F-4D97-AF65-F5344CB8AC3E}">
        <p14:creationId xmlns:p14="http://schemas.microsoft.com/office/powerpoint/2010/main" val="354090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130A28-A554-F645-023C-2C9DCEC1C1F9}"/>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2</a:t>
            </a:r>
          </a:p>
        </p:txBody>
      </p:sp>
    </p:spTree>
    <p:extLst>
      <p:ext uri="{BB962C8B-B14F-4D97-AF65-F5344CB8AC3E}">
        <p14:creationId xmlns:p14="http://schemas.microsoft.com/office/powerpoint/2010/main" val="264394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375995-E3F4-DAD1-8E03-D512736B93BE}"/>
              </a:ext>
            </a:extLst>
          </p:cNvPr>
          <p:cNvSpPr txBox="1">
            <a:spLocks/>
          </p:cNvSpPr>
          <p:nvPr/>
        </p:nvSpPr>
        <p:spPr>
          <a:xfrm>
            <a:off x="838200" y="365126"/>
            <a:ext cx="10515600" cy="658332"/>
          </a:xfrm>
          <a:prstGeom prst="rect">
            <a:avLst/>
          </a:prstGeom>
        </p:spPr>
        <p:txBody>
          <a:bodyPr lIns="91440" tIns="45720" rIns="91440" bIns="45720" anchor="t"/>
          <a:lstStyle>
            <a:lvl1pPr algn="ctr" defTabSz="914400" rtl="0" eaLnBrk="1" latinLnBrk="0" hangingPunct="1">
              <a:lnSpc>
                <a:spcPct val="90000"/>
              </a:lnSpc>
              <a:spcBef>
                <a:spcPct val="0"/>
              </a:spcBef>
              <a:buNone/>
              <a:defRPr sz="4400" kern="1200">
                <a:solidFill>
                  <a:srgbClr val="325561"/>
                </a:solidFill>
                <a:latin typeface="+mj-lt"/>
                <a:ea typeface="+mj-ea"/>
                <a:cs typeface="+mj-cs"/>
              </a:defRPr>
            </a:lvl1pPr>
          </a:lstStyle>
          <a:p>
            <a:r>
              <a:rPr lang="en-US" sz="3600" b="1" dirty="0"/>
              <a:t>Discussion of Key Takeaways (</a:t>
            </a:r>
            <a:r>
              <a:rPr lang="en-US" sz="3600" b="1" i="1" dirty="0"/>
              <a:t>cont.)</a:t>
            </a:r>
            <a:endParaRPr lang="en-US" sz="3600" b="1" dirty="0"/>
          </a:p>
        </p:txBody>
      </p:sp>
      <p:sp>
        <p:nvSpPr>
          <p:cNvPr id="9" name="TextBox 8">
            <a:extLst>
              <a:ext uri="{FF2B5EF4-FFF2-40B4-BE49-F238E27FC236}">
                <a16:creationId xmlns:a16="http://schemas.microsoft.com/office/drawing/2014/main" id="{7347A8B3-2FA1-1F12-623F-C505FE4E7A02}"/>
              </a:ext>
            </a:extLst>
          </p:cNvPr>
          <p:cNvSpPr txBox="1"/>
          <p:nvPr/>
        </p:nvSpPr>
        <p:spPr>
          <a:xfrm>
            <a:off x="257908" y="1828800"/>
            <a:ext cx="11567766"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spcBef>
                <a:spcPts val="600"/>
              </a:spcBef>
              <a:spcAft>
                <a:spcPts val="600"/>
              </a:spcAft>
              <a:buFont typeface="Arial"/>
              <a:buChar char="•"/>
            </a:pPr>
            <a:r>
              <a:rPr lang="en-US" sz="3200" dirty="0">
                <a:solidFill>
                  <a:srgbClr val="325561"/>
                </a:solidFill>
                <a:latin typeface="Aptos Display"/>
                <a:cs typeface="Times New Roman"/>
              </a:rPr>
              <a:t>Develop sample MOUs and train about them among all key allies involved in MVI preparedness activities. </a:t>
            </a:r>
            <a:endParaRPr lang="en-US" sz="3200"/>
          </a:p>
          <a:p>
            <a:pPr marL="571500" indent="-571500">
              <a:spcBef>
                <a:spcPts val="600"/>
              </a:spcBef>
              <a:spcAft>
                <a:spcPts val="600"/>
              </a:spcAft>
              <a:buFont typeface="Arial"/>
              <a:buChar char="•"/>
            </a:pPr>
            <a:r>
              <a:rPr lang="en-US" sz="3200" dirty="0">
                <a:solidFill>
                  <a:srgbClr val="325561"/>
                </a:solidFill>
                <a:latin typeface="Aptos Display"/>
                <a:cs typeface="Times New Roman"/>
              </a:rPr>
              <a:t>Don’t silo; and identify potential roles for allies who address adjacent issues such as gun violence, school violence, etc.</a:t>
            </a:r>
          </a:p>
          <a:p>
            <a:pPr marL="571500" indent="-571500">
              <a:spcBef>
                <a:spcPts val="600"/>
              </a:spcBef>
              <a:spcAft>
                <a:spcPts val="600"/>
              </a:spcAft>
              <a:buFont typeface="Arial"/>
              <a:buChar char="•"/>
            </a:pPr>
            <a:r>
              <a:rPr lang="en-US" sz="3200" dirty="0">
                <a:solidFill>
                  <a:srgbClr val="325561"/>
                </a:solidFill>
                <a:latin typeface="Aptos Display"/>
                <a:cs typeface="Times New Roman"/>
              </a:rPr>
              <a:t>Use “After-Action Reports” to provide “lessons learned,” and to guide improvement in MVI preparation, response, recovery and resilience.</a:t>
            </a:r>
          </a:p>
        </p:txBody>
      </p:sp>
      <p:sp>
        <p:nvSpPr>
          <p:cNvPr id="11" name="TextBox 10">
            <a:extLst>
              <a:ext uri="{FF2B5EF4-FFF2-40B4-BE49-F238E27FC236}">
                <a16:creationId xmlns:a16="http://schemas.microsoft.com/office/drawing/2014/main" id="{54A5E633-8FA4-389A-A11B-607F96174F08}"/>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20</a:t>
            </a:r>
          </a:p>
        </p:txBody>
      </p:sp>
    </p:spTree>
    <p:extLst>
      <p:ext uri="{BB962C8B-B14F-4D97-AF65-F5344CB8AC3E}">
        <p14:creationId xmlns:p14="http://schemas.microsoft.com/office/powerpoint/2010/main" val="724017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CE2E9-1A0E-FEE5-DDDB-480C9E7EEC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803AF1-2795-407F-4BF6-3799F11458FC}"/>
              </a:ext>
            </a:extLst>
          </p:cNvPr>
          <p:cNvSpPr txBox="1"/>
          <p:nvPr/>
        </p:nvSpPr>
        <p:spPr>
          <a:xfrm>
            <a:off x="1340665" y="2223785"/>
            <a:ext cx="9320169" cy="1508105"/>
          </a:xfrm>
          <a:prstGeom prst="rect">
            <a:avLst/>
          </a:prstGeom>
          <a:noFill/>
        </p:spPr>
        <p:txBody>
          <a:bodyPr wrap="square">
            <a:spAutoFit/>
          </a:bodyPr>
          <a:lstStyle/>
          <a:p>
            <a:pPr algn="ctr"/>
            <a:r>
              <a:rPr lang="en-US" sz="3600" b="1" dirty="0">
                <a:solidFill>
                  <a:srgbClr val="325561"/>
                </a:solidFill>
                <a:cs typeface="Calibri"/>
              </a:rPr>
              <a:t>Alyssa Rheingold, Ph.D.</a:t>
            </a:r>
          </a:p>
          <a:p>
            <a:pPr algn="ctr"/>
            <a:r>
              <a:rPr lang="en-US" sz="2800" dirty="0">
                <a:solidFill>
                  <a:srgbClr val="325561"/>
                </a:solidFill>
                <a:cs typeface="Calibri"/>
              </a:rPr>
              <a:t>Director of Response, Recovery, and Resilience Division, NMVC</a:t>
            </a:r>
            <a:endParaRPr lang="en-US" sz="2800" b="1" dirty="0">
              <a:solidFill>
                <a:srgbClr val="325561"/>
              </a:solidFill>
            </a:endParaRPr>
          </a:p>
        </p:txBody>
      </p:sp>
      <p:pic>
        <p:nvPicPr>
          <p:cNvPr id="5" name="Picture 4">
            <a:extLst>
              <a:ext uri="{FF2B5EF4-FFF2-40B4-BE49-F238E27FC236}">
                <a16:creationId xmlns:a16="http://schemas.microsoft.com/office/drawing/2014/main" id="{CD9AE855-DFC9-36B1-235D-54C6E3C12A1A}"/>
              </a:ext>
            </a:extLst>
          </p:cNvPr>
          <p:cNvPicPr>
            <a:picLocks noChangeAspect="1"/>
          </p:cNvPicPr>
          <p:nvPr/>
        </p:nvPicPr>
        <p:blipFill>
          <a:blip r:embed="rId2"/>
          <a:srcRect t="6890" b="6890"/>
          <a:stretch/>
        </p:blipFill>
        <p:spPr>
          <a:xfrm>
            <a:off x="5100019" y="4005998"/>
            <a:ext cx="1648837" cy="1995288"/>
          </a:xfrm>
          <a:prstGeom prst="rect">
            <a:avLst/>
          </a:prstGeom>
          <a:solidFill>
            <a:srgbClr val="FFFFFF">
              <a:shade val="85000"/>
            </a:srgbClr>
          </a:solidFill>
          <a:ln w="88900" cap="sq">
            <a:solidFill>
              <a:srgbClr val="3255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9E43471B-634E-189D-DA7A-7D1C0E6B295D}"/>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21</a:t>
            </a:r>
          </a:p>
        </p:txBody>
      </p:sp>
      <p:sp>
        <p:nvSpPr>
          <p:cNvPr id="7" name="Title 6">
            <a:extLst>
              <a:ext uri="{FF2B5EF4-FFF2-40B4-BE49-F238E27FC236}">
                <a16:creationId xmlns:a16="http://schemas.microsoft.com/office/drawing/2014/main" id="{45B6AB4A-5E03-99B9-9C84-09123662088A}"/>
              </a:ext>
            </a:extLst>
          </p:cNvPr>
          <p:cNvSpPr>
            <a:spLocks noGrp="1"/>
          </p:cNvSpPr>
          <p:nvPr>
            <p:ph type="title"/>
          </p:nvPr>
        </p:nvSpPr>
        <p:spPr/>
        <p:txBody>
          <a:bodyPr/>
          <a:lstStyle/>
          <a:p>
            <a:r>
              <a:rPr lang="en-US" sz="3600" b="1" dirty="0">
                <a:effectLst/>
                <a:ea typeface="Calibri" panose="020F0502020204030204" pitchFamily="34" charset="0"/>
                <a:cs typeface="Times New Roman" panose="02020603050405020304" pitchFamily="18" charset="0"/>
              </a:rPr>
              <a:t>2. Inclusion of Behavioral/Mental Health Resources in Preparation and Response </a:t>
            </a:r>
            <a:br>
              <a:rPr lang="en-US" sz="3600" b="1" dirty="0">
                <a:effectLst/>
                <a:ea typeface="Calibri" panose="020F0502020204030204" pitchFamily="34" charset="0"/>
                <a:cs typeface="Times New Roman" panose="02020603050405020304" pitchFamily="18" charset="0"/>
              </a:rPr>
            </a:br>
            <a:endParaRPr lang="en-US" sz="3600" b="1" dirty="0"/>
          </a:p>
        </p:txBody>
      </p:sp>
    </p:spTree>
    <p:extLst>
      <p:ext uri="{BB962C8B-B14F-4D97-AF65-F5344CB8AC3E}">
        <p14:creationId xmlns:p14="http://schemas.microsoft.com/office/powerpoint/2010/main" val="3343557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F0E9A1-2EC7-16F8-A2F0-ECF0C315BE85}"/>
              </a:ext>
            </a:extLst>
          </p:cNvPr>
          <p:cNvSpPr>
            <a:spLocks noGrp="1"/>
          </p:cNvSpPr>
          <p:nvPr>
            <p:ph type="body" sz="quarter" idx="10"/>
          </p:nvPr>
        </p:nvSpPr>
        <p:spPr>
          <a:xfrm>
            <a:off x="838200" y="1248683"/>
            <a:ext cx="10515600" cy="4658405"/>
          </a:xfrm>
        </p:spPr>
        <p:txBody>
          <a:bodyPr lIns="91440" tIns="45720" rIns="91440" bIns="45720" anchor="t"/>
          <a:lstStyle/>
          <a:p>
            <a:pPr marL="0" indent="0" algn="ctr">
              <a:buNone/>
            </a:pPr>
            <a:r>
              <a:rPr lang="en-US" sz="4400" dirty="0">
                <a:solidFill>
                  <a:srgbClr val="325561"/>
                </a:solidFill>
                <a:latin typeface="+mj-lt"/>
                <a:cs typeface="Times New Roman"/>
              </a:rPr>
              <a:t>Inclusion of behavioral/mental health resources in preparation and response that are culturally-and linguistically-appropriate; evidence-based, and that include an awareness of complex grief and the short- and long-term impact of MVIs on victims, survivors and first responders.</a:t>
            </a:r>
          </a:p>
          <a:p>
            <a:pPr marL="0" indent="0">
              <a:buNone/>
            </a:pPr>
            <a:endParaRPr lang="en-US" sz="3200" dirty="0"/>
          </a:p>
        </p:txBody>
      </p:sp>
      <p:sp>
        <p:nvSpPr>
          <p:cNvPr id="2" name="TextBox 1">
            <a:extLst>
              <a:ext uri="{FF2B5EF4-FFF2-40B4-BE49-F238E27FC236}">
                <a16:creationId xmlns:a16="http://schemas.microsoft.com/office/drawing/2014/main" id="{026877C0-D1CF-62E7-C130-5766F4556C44}"/>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22</a:t>
            </a:r>
          </a:p>
        </p:txBody>
      </p:sp>
    </p:spTree>
    <p:extLst>
      <p:ext uri="{BB962C8B-B14F-4D97-AF65-F5344CB8AC3E}">
        <p14:creationId xmlns:p14="http://schemas.microsoft.com/office/powerpoint/2010/main" val="370659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9831-921C-AC75-6F18-496B86E27928}"/>
              </a:ext>
            </a:extLst>
          </p:cNvPr>
          <p:cNvSpPr>
            <a:spLocks noGrp="1"/>
          </p:cNvSpPr>
          <p:nvPr>
            <p:ph type="title"/>
          </p:nvPr>
        </p:nvSpPr>
        <p:spPr/>
        <p:txBody>
          <a:bodyPr/>
          <a:lstStyle/>
          <a:p>
            <a:r>
              <a:rPr lang="en-US" sz="3600" b="1" dirty="0"/>
              <a:t>Key Takeaways</a:t>
            </a:r>
          </a:p>
        </p:txBody>
      </p:sp>
      <p:sp>
        <p:nvSpPr>
          <p:cNvPr id="3" name="Text Placeholder 2">
            <a:extLst>
              <a:ext uri="{FF2B5EF4-FFF2-40B4-BE49-F238E27FC236}">
                <a16:creationId xmlns:a16="http://schemas.microsoft.com/office/drawing/2014/main" id="{A68DE75C-49A9-34B3-20F5-F85966AAEBC2}"/>
              </a:ext>
            </a:extLst>
          </p:cNvPr>
          <p:cNvSpPr>
            <a:spLocks noGrp="1"/>
          </p:cNvSpPr>
          <p:nvPr>
            <p:ph type="body" sz="quarter" idx="10"/>
          </p:nvPr>
        </p:nvSpPr>
        <p:spPr/>
        <p:txBody>
          <a:bodyPr lIns="91440" tIns="45720" rIns="91440" bIns="45720" anchor="t"/>
          <a:lstStyle/>
          <a:p>
            <a:pPr marL="514350" marR="0" lvl="0" indent="-514350">
              <a:spcBef>
                <a:spcPts val="0"/>
              </a:spcBef>
              <a:spcAft>
                <a:spcPts val="0"/>
              </a:spcAft>
              <a:buFont typeface="+mj-lt"/>
              <a:buAutoNum type="arabicPeriod"/>
            </a:pPr>
            <a:r>
              <a:rPr lang="en-US" dirty="0">
                <a:solidFill>
                  <a:srgbClr val="325561"/>
                </a:solidFill>
                <a:latin typeface="+mj-lt"/>
                <a:cs typeface="Times New Roman"/>
              </a:rPr>
              <a:t>Provide access to free training and technical assistance about evidence-informed early interventions for trauma,  such as Psychological First Aid (PFA) and Skills for Psychological Recovery (SPR) for MVIs.</a:t>
            </a:r>
          </a:p>
          <a:p>
            <a:pPr marL="514350" marR="0" indent="-514350">
              <a:spcBef>
                <a:spcPts val="0"/>
              </a:spcBef>
              <a:spcAft>
                <a:spcPts val="0"/>
              </a:spcAft>
              <a:buFont typeface="+mj-lt"/>
              <a:buAutoNum type="arabicPeriod"/>
            </a:pPr>
            <a:endParaRPr lang="en-US" dirty="0">
              <a:solidFill>
                <a:srgbClr val="325561"/>
              </a:solidFill>
              <a:latin typeface="+mj-lt"/>
              <a:cs typeface="Times New Roman" panose="02020603050405020304" pitchFamily="18" charset="0"/>
            </a:endParaRPr>
          </a:p>
          <a:p>
            <a:pPr marL="514350" indent="-514350">
              <a:buFont typeface="+mj-lt"/>
              <a:buAutoNum type="arabicPeriod"/>
            </a:pPr>
            <a:r>
              <a:rPr lang="en-US" dirty="0">
                <a:solidFill>
                  <a:srgbClr val="325561"/>
                </a:solidFill>
                <a:effectLst/>
              </a:rPr>
              <a:t>Develop and/or assess existing MVI behavioral/mental health</a:t>
            </a:r>
            <a:r>
              <a:rPr lang="en-US" dirty="0">
                <a:solidFill>
                  <a:srgbClr val="325561"/>
                </a:solidFill>
              </a:rPr>
              <a:t> training programs and </a:t>
            </a:r>
            <a:r>
              <a:rPr lang="en-US" dirty="0">
                <a:solidFill>
                  <a:srgbClr val="325561"/>
                </a:solidFill>
                <a:effectLst/>
              </a:rPr>
              <a:t>psychoeducational curricula for victims, survivors, first responders and their families; and develop a “train-the trainers” program in conjunction with Resiliency Centers for national dissemination. </a:t>
            </a:r>
            <a:endParaRPr lang="en-US" dirty="0">
              <a:solidFill>
                <a:srgbClr val="325561"/>
              </a:solidFill>
            </a:endParaRPr>
          </a:p>
          <a:p>
            <a:pPr marL="0" indent="0">
              <a:buNone/>
            </a:pPr>
            <a:endParaRPr lang="en-US" dirty="0"/>
          </a:p>
        </p:txBody>
      </p:sp>
      <p:sp>
        <p:nvSpPr>
          <p:cNvPr id="4" name="TextBox 3">
            <a:extLst>
              <a:ext uri="{FF2B5EF4-FFF2-40B4-BE49-F238E27FC236}">
                <a16:creationId xmlns:a16="http://schemas.microsoft.com/office/drawing/2014/main" id="{08278700-E5F5-3E5A-ADF1-B52B56F6F988}"/>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23</a:t>
            </a:r>
          </a:p>
        </p:txBody>
      </p:sp>
    </p:spTree>
    <p:extLst>
      <p:ext uri="{BB962C8B-B14F-4D97-AF65-F5344CB8AC3E}">
        <p14:creationId xmlns:p14="http://schemas.microsoft.com/office/powerpoint/2010/main" val="3734520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E0A6-36A8-8A37-783A-E9D9D1D065E3}"/>
              </a:ext>
            </a:extLst>
          </p:cNvPr>
          <p:cNvSpPr>
            <a:spLocks noGrp="1"/>
          </p:cNvSpPr>
          <p:nvPr>
            <p:ph type="title"/>
          </p:nvPr>
        </p:nvSpPr>
        <p:spPr>
          <a:xfrm>
            <a:off x="838200" y="365125"/>
            <a:ext cx="10515600" cy="750611"/>
          </a:xfrm>
        </p:spPr>
        <p:txBody>
          <a:bodyPr lIns="91440" tIns="45720" rIns="91440" bIns="45720" anchor="t"/>
          <a:lstStyle/>
          <a:p>
            <a:r>
              <a:rPr lang="en-US" sz="3600" b="1" dirty="0"/>
              <a:t>Discussion of Key Takeaways</a:t>
            </a:r>
            <a:endParaRPr lang="en-US" sz="3600" dirty="0"/>
          </a:p>
        </p:txBody>
      </p:sp>
      <p:sp>
        <p:nvSpPr>
          <p:cNvPr id="6" name="Text Placeholder 2">
            <a:extLst>
              <a:ext uri="{FF2B5EF4-FFF2-40B4-BE49-F238E27FC236}">
                <a16:creationId xmlns:a16="http://schemas.microsoft.com/office/drawing/2014/main" id="{3A66693F-DB0B-0CEB-8260-4925EB546C6E}"/>
              </a:ext>
            </a:extLst>
          </p:cNvPr>
          <p:cNvSpPr>
            <a:spLocks noGrp="1"/>
          </p:cNvSpPr>
          <p:nvPr>
            <p:ph type="body" sz="quarter" idx="10"/>
          </p:nvPr>
        </p:nvSpPr>
        <p:spPr>
          <a:xfrm>
            <a:off x="838200" y="1907177"/>
            <a:ext cx="10515600" cy="3965116"/>
          </a:xfrm>
        </p:spPr>
        <p:txBody>
          <a:bodyPr lIns="91440" tIns="45720" rIns="91440" bIns="45720" anchor="t"/>
          <a:lstStyle/>
          <a:p>
            <a:pPr>
              <a:spcBef>
                <a:spcPts val="0"/>
              </a:spcBef>
            </a:pPr>
            <a:r>
              <a:rPr lang="en-US" sz="2400" dirty="0">
                <a:solidFill>
                  <a:srgbClr val="325561"/>
                </a:solidFill>
                <a:effectLst/>
                <a:ea typeface="Calibri" panose="020F0502020204030204" pitchFamily="34" charset="0"/>
                <a:cs typeface="Times New Roman" panose="02020603050405020304" pitchFamily="18" charset="0"/>
              </a:rPr>
              <a:t>Recognize the </a:t>
            </a:r>
            <a:r>
              <a:rPr lang="en-US" sz="2400" dirty="0">
                <a:solidFill>
                  <a:srgbClr val="325561"/>
                </a:solidFill>
                <a:ea typeface="Calibri" panose="020F0502020204030204" pitchFamily="34" charset="0"/>
                <a:cs typeface="Times New Roman" panose="02020603050405020304" pitchFamily="18" charset="0"/>
              </a:rPr>
              <a:t>potential detrimental impact</a:t>
            </a:r>
            <a:r>
              <a:rPr lang="en-US" sz="2400" dirty="0">
                <a:solidFill>
                  <a:srgbClr val="325561"/>
                </a:solidFill>
                <a:effectLst/>
                <a:ea typeface="Calibri" panose="020F0502020204030204" pitchFamily="34" charset="0"/>
                <a:cs typeface="Times New Roman" panose="02020603050405020304" pitchFamily="18" charset="0"/>
              </a:rPr>
              <a:t> that can be caused by services and programs that lack an evidence base.</a:t>
            </a:r>
          </a:p>
          <a:p>
            <a:pPr>
              <a:spcBef>
                <a:spcPts val="0"/>
              </a:spcBef>
            </a:pPr>
            <a:endParaRPr lang="en-US" sz="2400" dirty="0">
              <a:solidFill>
                <a:srgbClr val="325561"/>
              </a:solidFill>
              <a:effectLst/>
              <a:ea typeface="Calibri" panose="020F0502020204030204" pitchFamily="34" charset="0"/>
              <a:cs typeface="Times New Roman" panose="02020603050405020304" pitchFamily="18" charset="0"/>
            </a:endParaRPr>
          </a:p>
          <a:p>
            <a:pPr>
              <a:spcBef>
                <a:spcPts val="0"/>
              </a:spcBef>
            </a:pPr>
            <a:r>
              <a:rPr lang="en-US" sz="2400" dirty="0">
                <a:solidFill>
                  <a:srgbClr val="325561"/>
                </a:solidFill>
                <a:effectLst/>
                <a:ea typeface="Calibri" panose="020F0502020204030204" pitchFamily="34" charset="0"/>
                <a:cs typeface="Times New Roman" panose="02020603050405020304" pitchFamily="18" charset="0"/>
              </a:rPr>
              <a:t>Identify evidence-based services and support modalities for behavioral/mental health services; and document them in easy-to-understand language.</a:t>
            </a:r>
          </a:p>
          <a:p>
            <a:pPr>
              <a:spcBef>
                <a:spcPts val="0"/>
              </a:spcBef>
            </a:pPr>
            <a:endParaRPr lang="en-US" sz="2400" dirty="0">
              <a:solidFill>
                <a:srgbClr val="325561"/>
              </a:solidFill>
              <a:ea typeface="Calibri"/>
              <a:cs typeface="Times New Roman"/>
            </a:endParaRPr>
          </a:p>
          <a:p>
            <a:pPr>
              <a:spcBef>
                <a:spcPts val="0"/>
              </a:spcBef>
            </a:pPr>
            <a:r>
              <a:rPr lang="en-US" sz="2400" dirty="0">
                <a:solidFill>
                  <a:srgbClr val="325561"/>
                </a:solidFill>
                <a:ea typeface="Calibri"/>
                <a:cs typeface="Times New Roman"/>
              </a:rPr>
              <a:t>Increase a cadre of trauma- and crisis intervention-trained behavioral/mental health, health and other professionals (and access to them) to provide crisis response and community-based mental health services for victims, survivors, first responders, and community members.</a:t>
            </a:r>
          </a:p>
          <a:p>
            <a:endParaRPr lang="en-US" sz="2400" dirty="0">
              <a:solidFill>
                <a:srgbClr val="325561"/>
              </a:solidFill>
            </a:endParaRPr>
          </a:p>
        </p:txBody>
      </p:sp>
      <p:sp>
        <p:nvSpPr>
          <p:cNvPr id="3" name="TextBox 2">
            <a:extLst>
              <a:ext uri="{FF2B5EF4-FFF2-40B4-BE49-F238E27FC236}">
                <a16:creationId xmlns:a16="http://schemas.microsoft.com/office/drawing/2014/main" id="{D084A749-87F8-67DE-DCE5-66AF8E22E85E}"/>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24</a:t>
            </a:r>
          </a:p>
        </p:txBody>
      </p:sp>
    </p:spTree>
    <p:extLst>
      <p:ext uri="{BB962C8B-B14F-4D97-AF65-F5344CB8AC3E}">
        <p14:creationId xmlns:p14="http://schemas.microsoft.com/office/powerpoint/2010/main" val="2121598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D773D-ED42-596A-834E-C64CCA8766FB}"/>
              </a:ext>
            </a:extLst>
          </p:cNvPr>
          <p:cNvSpPr>
            <a:spLocks noGrp="1"/>
          </p:cNvSpPr>
          <p:nvPr>
            <p:ph type="title"/>
          </p:nvPr>
        </p:nvSpPr>
        <p:spPr/>
        <p:txBody>
          <a:bodyPr/>
          <a:lstStyle/>
          <a:p>
            <a:r>
              <a:rPr lang="en-US" sz="3600" b="1" dirty="0">
                <a:effectLst/>
                <a:latin typeface="+mn-lt"/>
                <a:ea typeface="Calibri" panose="020F0502020204030204" pitchFamily="34" charset="0"/>
                <a:cs typeface="Times New Roman" panose="02020603050405020304" pitchFamily="18" charset="0"/>
              </a:rPr>
              <a:t>3. Consideration of Resources for Impacted Communities that Identify Community Needs and Seek to Build Trust</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endParaRPr lang="en-US" sz="3600" b="1" dirty="0"/>
          </a:p>
        </p:txBody>
      </p:sp>
      <p:sp>
        <p:nvSpPr>
          <p:cNvPr id="3" name="Text Placeholder 2">
            <a:extLst>
              <a:ext uri="{FF2B5EF4-FFF2-40B4-BE49-F238E27FC236}">
                <a16:creationId xmlns:a16="http://schemas.microsoft.com/office/drawing/2014/main" id="{9F629EA6-16E1-391C-8D6F-E1C85A48F0C3}"/>
              </a:ext>
            </a:extLst>
          </p:cNvPr>
          <p:cNvSpPr>
            <a:spLocks noGrp="1"/>
          </p:cNvSpPr>
          <p:nvPr>
            <p:ph type="body" sz="quarter" idx="10"/>
          </p:nvPr>
        </p:nvSpPr>
        <p:spPr>
          <a:xfrm>
            <a:off x="762699" y="2665412"/>
            <a:ext cx="10515600" cy="1527175"/>
          </a:xfrm>
        </p:spPr>
        <p:txBody>
          <a:bodyPr lIns="91440" tIns="45720" rIns="91440" bIns="45720" anchor="t"/>
          <a:lstStyle/>
          <a:p>
            <a:pPr marL="0" indent="0" algn="ctr">
              <a:buNone/>
            </a:pPr>
            <a:r>
              <a:rPr lang="en-US" sz="3600" b="1" dirty="0">
                <a:solidFill>
                  <a:srgbClr val="325561"/>
                </a:solidFill>
                <a:cs typeface="Calibri"/>
              </a:rPr>
              <a:t>Angela Moreland, Ph.D.</a:t>
            </a:r>
          </a:p>
          <a:p>
            <a:pPr marL="0" indent="0" algn="ctr">
              <a:buNone/>
            </a:pPr>
            <a:r>
              <a:rPr lang="en-US" dirty="0">
                <a:solidFill>
                  <a:srgbClr val="325561"/>
                </a:solidFill>
                <a:cs typeface="Calibri"/>
              </a:rPr>
              <a:t>Associate Director,</a:t>
            </a:r>
            <a:r>
              <a:rPr lang="en-US" sz="2800" dirty="0">
                <a:solidFill>
                  <a:srgbClr val="325561"/>
                </a:solidFill>
                <a:cs typeface="Calibri"/>
              </a:rPr>
              <a:t> </a:t>
            </a:r>
            <a:r>
              <a:rPr lang="en-US" dirty="0">
                <a:solidFill>
                  <a:srgbClr val="325561"/>
                </a:solidFill>
                <a:cs typeface="Calibri"/>
              </a:rPr>
              <a:t>NMVC</a:t>
            </a:r>
            <a:endParaRPr lang="en-US" dirty="0">
              <a:solidFill>
                <a:srgbClr val="000000"/>
              </a:solidFill>
              <a:cs typeface="Calibri"/>
            </a:endParaRPr>
          </a:p>
          <a:p>
            <a:pPr marL="0" indent="0" algn="ctr">
              <a:buNone/>
            </a:pPr>
            <a:r>
              <a:rPr lang="en-US" dirty="0">
                <a:solidFill>
                  <a:srgbClr val="325561"/>
                </a:solidFill>
                <a:cs typeface="Calibri"/>
              </a:rPr>
              <a:t>Director</a:t>
            </a:r>
            <a:r>
              <a:rPr lang="en-US" sz="2800" dirty="0">
                <a:solidFill>
                  <a:srgbClr val="325561"/>
                </a:solidFill>
                <a:cs typeface="Calibri"/>
              </a:rPr>
              <a:t> of the Improving Community Preparedness Division</a:t>
            </a:r>
            <a:endParaRPr lang="en-US" dirty="0"/>
          </a:p>
          <a:p>
            <a:pPr marL="0" indent="0" algn="ctr">
              <a:buNone/>
            </a:pPr>
            <a:endParaRPr lang="en-US" b="1" dirty="0">
              <a:solidFill>
                <a:srgbClr val="325561"/>
              </a:solidFill>
              <a:cs typeface="Calibri"/>
            </a:endParaRPr>
          </a:p>
          <a:p>
            <a:pPr marL="0" indent="0" algn="ctr">
              <a:buNone/>
            </a:pPr>
            <a:endParaRPr lang="en-US" sz="2800" b="1" dirty="0">
              <a:solidFill>
                <a:srgbClr val="325561"/>
              </a:solidFill>
            </a:endParaRPr>
          </a:p>
          <a:p>
            <a:pPr marL="0" indent="0">
              <a:buNone/>
            </a:pPr>
            <a:endParaRPr lang="en-US" dirty="0"/>
          </a:p>
        </p:txBody>
      </p:sp>
      <p:pic>
        <p:nvPicPr>
          <p:cNvPr id="4" name="Picture 3">
            <a:extLst>
              <a:ext uri="{FF2B5EF4-FFF2-40B4-BE49-F238E27FC236}">
                <a16:creationId xmlns:a16="http://schemas.microsoft.com/office/drawing/2014/main" id="{AD8D6FD3-9655-7A2A-BB59-1E764F498BA9}"/>
              </a:ext>
            </a:extLst>
          </p:cNvPr>
          <p:cNvPicPr>
            <a:picLocks noChangeAspect="1"/>
          </p:cNvPicPr>
          <p:nvPr/>
        </p:nvPicPr>
        <p:blipFill>
          <a:blip r:embed="rId2"/>
          <a:stretch>
            <a:fillRect/>
          </a:stretch>
        </p:blipFill>
        <p:spPr>
          <a:xfrm>
            <a:off x="4883071" y="4303552"/>
            <a:ext cx="1837468" cy="2189323"/>
          </a:xfrm>
          <a:prstGeom prst="rect">
            <a:avLst/>
          </a:prstGeom>
        </p:spPr>
      </p:pic>
      <p:sp>
        <p:nvSpPr>
          <p:cNvPr id="5" name="TextBox 4">
            <a:extLst>
              <a:ext uri="{FF2B5EF4-FFF2-40B4-BE49-F238E27FC236}">
                <a16:creationId xmlns:a16="http://schemas.microsoft.com/office/drawing/2014/main" id="{F59E8621-56C8-334E-AACD-98C546D50A10}"/>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25</a:t>
            </a:r>
          </a:p>
        </p:txBody>
      </p:sp>
    </p:spTree>
    <p:extLst>
      <p:ext uri="{BB962C8B-B14F-4D97-AF65-F5344CB8AC3E}">
        <p14:creationId xmlns:p14="http://schemas.microsoft.com/office/powerpoint/2010/main" val="140931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D72E87-83FD-F033-959C-E46EC63163EE}"/>
              </a:ext>
            </a:extLst>
          </p:cNvPr>
          <p:cNvSpPr>
            <a:spLocks noGrp="1"/>
          </p:cNvSpPr>
          <p:nvPr>
            <p:ph type="body" sz="quarter" idx="10"/>
          </p:nvPr>
        </p:nvSpPr>
        <p:spPr>
          <a:xfrm>
            <a:off x="838200" y="1113260"/>
            <a:ext cx="10515600" cy="4005263"/>
          </a:xfrm>
        </p:spPr>
        <p:txBody>
          <a:bodyPr/>
          <a:lstStyle/>
          <a:p>
            <a:pPr marL="0" indent="0" algn="ctr">
              <a:buNone/>
            </a:pPr>
            <a:r>
              <a:rPr lang="en-US" sz="4000" dirty="0">
                <a:solidFill>
                  <a:srgbClr val="325561"/>
                </a:solidFill>
                <a:effectLst/>
                <a:ea typeface="Calibri" panose="020F0502020204030204" pitchFamily="34" charset="0"/>
                <a:cs typeface="Times New Roman" panose="02020603050405020304" pitchFamily="18" charset="0"/>
              </a:rPr>
              <a:t>Consideration of resources for impacted communities that identify community needs (through ongoing community needs assessments); and seek to build trust (i.e., using cultural brokers and credible messengers) and the relationships needed to contribute to long-term community resiliency.</a:t>
            </a:r>
          </a:p>
          <a:p>
            <a:endParaRPr lang="en-US" sz="3600" dirty="0">
              <a:solidFill>
                <a:srgbClr val="325561"/>
              </a:solidFill>
            </a:endParaRPr>
          </a:p>
        </p:txBody>
      </p:sp>
      <p:sp>
        <p:nvSpPr>
          <p:cNvPr id="2" name="TextBox 1">
            <a:extLst>
              <a:ext uri="{FF2B5EF4-FFF2-40B4-BE49-F238E27FC236}">
                <a16:creationId xmlns:a16="http://schemas.microsoft.com/office/drawing/2014/main" id="{E1F2A880-9245-4F09-5BD4-19E43EB56D13}"/>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26</a:t>
            </a:r>
          </a:p>
        </p:txBody>
      </p:sp>
    </p:spTree>
    <p:extLst>
      <p:ext uri="{BB962C8B-B14F-4D97-AF65-F5344CB8AC3E}">
        <p14:creationId xmlns:p14="http://schemas.microsoft.com/office/powerpoint/2010/main" val="1499909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3348-73C8-7A0A-A1B6-C9A591799198}"/>
              </a:ext>
            </a:extLst>
          </p:cNvPr>
          <p:cNvSpPr>
            <a:spLocks noGrp="1"/>
          </p:cNvSpPr>
          <p:nvPr>
            <p:ph type="title"/>
          </p:nvPr>
        </p:nvSpPr>
        <p:spPr>
          <a:xfrm>
            <a:off x="838200" y="365126"/>
            <a:ext cx="10515600" cy="742222"/>
          </a:xfrm>
        </p:spPr>
        <p:txBody>
          <a:bodyPr/>
          <a:lstStyle/>
          <a:p>
            <a:r>
              <a:rPr lang="en-US" sz="3600" b="1" dirty="0"/>
              <a:t>Key Takeaways</a:t>
            </a:r>
          </a:p>
        </p:txBody>
      </p:sp>
      <p:sp>
        <p:nvSpPr>
          <p:cNvPr id="3" name="Text Placeholder 2">
            <a:extLst>
              <a:ext uri="{FF2B5EF4-FFF2-40B4-BE49-F238E27FC236}">
                <a16:creationId xmlns:a16="http://schemas.microsoft.com/office/drawing/2014/main" id="{93E2EBA7-7B18-EEA7-1D4C-C9F107EE1822}"/>
              </a:ext>
            </a:extLst>
          </p:cNvPr>
          <p:cNvSpPr>
            <a:spLocks noGrp="1"/>
          </p:cNvSpPr>
          <p:nvPr>
            <p:ph type="body" sz="quarter" idx="10"/>
          </p:nvPr>
        </p:nvSpPr>
        <p:spPr>
          <a:xfrm>
            <a:off x="838200" y="1692456"/>
            <a:ext cx="10515600" cy="4214633"/>
          </a:xfrm>
        </p:spPr>
        <p:txBody>
          <a:bodyPr lIns="91440" tIns="45720" rIns="91440" bIns="45720" anchor="t"/>
          <a:lstStyle/>
          <a:p>
            <a:pPr marL="342900" marR="0" lvl="0" indent="-342900">
              <a:spcBef>
                <a:spcPts val="0"/>
              </a:spcBef>
              <a:spcAft>
                <a:spcPts val="0"/>
              </a:spcAft>
              <a:buFont typeface="+mj-lt"/>
              <a:buAutoNum type="arabicPeriod"/>
            </a:pPr>
            <a:endParaRPr lang="en-US" dirty="0">
              <a:solidFill>
                <a:srgbClr val="325561"/>
              </a:solidFill>
              <a:effectLst/>
              <a:latin typeface="Aptos" panose="020B0004020202020204" pitchFamily="34" charset="0"/>
              <a:ea typeface="Calibri" panose="020F0502020204030204" pitchFamily="34" charset="0"/>
              <a:cs typeface="Times New Roman" panose="02020603050405020304" pitchFamily="18" charset="0"/>
            </a:endParaRPr>
          </a:p>
          <a:p>
            <a:pPr marL="457200" indent="-457200">
              <a:spcBef>
                <a:spcPts val="0"/>
              </a:spcBef>
              <a:spcAft>
                <a:spcPts val="1200"/>
              </a:spcAft>
              <a:buFont typeface="+mj-lt"/>
              <a:buAutoNum type="arabicPeriod"/>
            </a:pPr>
            <a:r>
              <a:rPr lang="en-US" dirty="0">
                <a:solidFill>
                  <a:srgbClr val="325561"/>
                </a:solidFill>
                <a:effectLst/>
                <a:latin typeface="Aptos"/>
                <a:ea typeface="Calibri"/>
                <a:cs typeface="Times New Roman"/>
              </a:rPr>
              <a:t>Develop a roadmap/process and community engagement plan to increase cultural competence and practice cultural humility in preparedness, response, recovery, and resiliency </a:t>
            </a:r>
            <a:r>
              <a:rPr lang="en-US" dirty="0">
                <a:solidFill>
                  <a:srgbClr val="325561"/>
                </a:solidFill>
                <a:latin typeface="Aptos"/>
                <a:ea typeface="Calibri"/>
                <a:cs typeface="Times New Roman"/>
              </a:rPr>
              <a:t>activities to</a:t>
            </a:r>
            <a:r>
              <a:rPr lang="en-US" dirty="0">
                <a:solidFill>
                  <a:srgbClr val="325561"/>
                </a:solidFill>
                <a:effectLst/>
                <a:latin typeface="Aptos"/>
                <a:ea typeface="Calibri"/>
                <a:cs typeface="Times New Roman"/>
              </a:rPr>
              <a:t> ensure </a:t>
            </a:r>
            <a:r>
              <a:rPr lang="en-US" dirty="0">
                <a:solidFill>
                  <a:srgbClr val="325561"/>
                </a:solidFill>
                <a:latin typeface="Aptos"/>
                <a:ea typeface="Calibri"/>
                <a:cs typeface="Times New Roman"/>
              </a:rPr>
              <a:t>they are all-inclusive</a:t>
            </a:r>
            <a:r>
              <a:rPr lang="en-US" dirty="0">
                <a:solidFill>
                  <a:srgbClr val="325561"/>
                </a:solidFill>
                <a:effectLst/>
                <a:latin typeface="Aptos"/>
                <a:ea typeface="Calibri"/>
                <a:cs typeface="Times New Roman"/>
              </a:rPr>
              <a:t>.</a:t>
            </a:r>
          </a:p>
          <a:p>
            <a:pPr marL="457200" marR="0" lvl="0" indent="-457200">
              <a:spcBef>
                <a:spcPts val="0"/>
              </a:spcBef>
              <a:spcAft>
                <a:spcPts val="1200"/>
              </a:spcAft>
              <a:buFont typeface="+mj-lt"/>
              <a:buAutoNum type="arabicPeriod"/>
            </a:pPr>
            <a:r>
              <a:rPr lang="en-US" dirty="0">
                <a:solidFill>
                  <a:srgbClr val="325561"/>
                </a:solidFill>
                <a:latin typeface="Aptos" panose="020B0004020202020204" pitchFamily="34" charset="0"/>
                <a:ea typeface="Calibri" panose="020F0502020204030204" pitchFamily="34" charset="0"/>
                <a:cs typeface="Times New Roman" panose="02020603050405020304" pitchFamily="18" charset="0"/>
              </a:rPr>
              <a:t>Standardize a training roadmap that can be adapted to diverse communities, traditionally-marginalized jurisdictions, and their unique needs.</a:t>
            </a:r>
          </a:p>
        </p:txBody>
      </p:sp>
      <p:sp>
        <p:nvSpPr>
          <p:cNvPr id="4" name="TextBox 3">
            <a:extLst>
              <a:ext uri="{FF2B5EF4-FFF2-40B4-BE49-F238E27FC236}">
                <a16:creationId xmlns:a16="http://schemas.microsoft.com/office/drawing/2014/main" id="{C4EE0AB0-FDC1-4919-BCAC-3AE1B9ABD99F}"/>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27</a:t>
            </a:r>
          </a:p>
        </p:txBody>
      </p:sp>
    </p:spTree>
    <p:extLst>
      <p:ext uri="{BB962C8B-B14F-4D97-AF65-F5344CB8AC3E}">
        <p14:creationId xmlns:p14="http://schemas.microsoft.com/office/powerpoint/2010/main" val="339668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3348-73C8-7A0A-A1B6-C9A591799198}"/>
              </a:ext>
            </a:extLst>
          </p:cNvPr>
          <p:cNvSpPr>
            <a:spLocks noGrp="1"/>
          </p:cNvSpPr>
          <p:nvPr>
            <p:ph type="title"/>
          </p:nvPr>
        </p:nvSpPr>
        <p:spPr>
          <a:xfrm>
            <a:off x="838200" y="365126"/>
            <a:ext cx="10515600" cy="742222"/>
          </a:xfrm>
        </p:spPr>
        <p:txBody>
          <a:bodyPr lIns="91440" tIns="45720" rIns="91440" bIns="45720" anchor="t"/>
          <a:lstStyle/>
          <a:p>
            <a:r>
              <a:rPr lang="en-US" sz="3600" b="1" dirty="0"/>
              <a:t>Key Takeaways (</a:t>
            </a:r>
            <a:r>
              <a:rPr lang="en-US" sz="3600" b="1" i="1" dirty="0"/>
              <a:t>cont.</a:t>
            </a:r>
            <a:r>
              <a:rPr lang="en-US" sz="3600" b="1" dirty="0"/>
              <a:t>)</a:t>
            </a:r>
          </a:p>
        </p:txBody>
      </p:sp>
      <p:sp>
        <p:nvSpPr>
          <p:cNvPr id="3" name="Text Placeholder 2">
            <a:extLst>
              <a:ext uri="{FF2B5EF4-FFF2-40B4-BE49-F238E27FC236}">
                <a16:creationId xmlns:a16="http://schemas.microsoft.com/office/drawing/2014/main" id="{93E2EBA7-7B18-EEA7-1D4C-C9F107EE1822}"/>
              </a:ext>
            </a:extLst>
          </p:cNvPr>
          <p:cNvSpPr>
            <a:spLocks noGrp="1"/>
          </p:cNvSpPr>
          <p:nvPr>
            <p:ph type="body" sz="quarter" idx="10"/>
          </p:nvPr>
        </p:nvSpPr>
        <p:spPr>
          <a:xfrm>
            <a:off x="838200" y="1107349"/>
            <a:ext cx="10515600" cy="4799740"/>
          </a:xfrm>
        </p:spPr>
        <p:txBody>
          <a:bodyPr lIns="91440" tIns="45720" rIns="91440" bIns="45720" anchor="t"/>
          <a:lstStyle/>
          <a:p>
            <a:pPr marL="342900" marR="0" lvl="0" indent="-342900">
              <a:spcBef>
                <a:spcPts val="0"/>
              </a:spcBef>
              <a:spcAft>
                <a:spcPts val="0"/>
              </a:spcAft>
              <a:buFont typeface="+mj-lt"/>
              <a:buAutoNum type="arabicPeriod"/>
            </a:pPr>
            <a:endParaRPr lang="en-US" sz="2400" dirty="0">
              <a:solidFill>
                <a:srgbClr val="325561"/>
              </a:solidFill>
              <a:effectLst/>
              <a:latin typeface="Aptos" panose="020B0004020202020204" pitchFamily="34" charset="0"/>
              <a:ea typeface="Calibri" panose="020F0502020204030204" pitchFamily="34" charset="0"/>
              <a:cs typeface="Times New Roman" panose="02020603050405020304" pitchFamily="18" charset="0"/>
            </a:endParaRPr>
          </a:p>
          <a:p>
            <a:pPr marL="0" indent="0">
              <a:spcBef>
                <a:spcPts val="0"/>
              </a:spcBef>
              <a:buNone/>
            </a:pPr>
            <a:r>
              <a:rPr lang="en-US" sz="2400" dirty="0">
                <a:solidFill>
                  <a:srgbClr val="325561"/>
                </a:solidFill>
                <a:effectLst/>
                <a:latin typeface="Aptos"/>
                <a:ea typeface="Calibri"/>
                <a:cs typeface="Times New Roman"/>
              </a:rPr>
              <a:t>3. Develop a resource collection (online library) for mass violence  preparedness, response, and recovery/resilience that describes services needed, and services and resources that are available, including at </a:t>
            </a:r>
            <a:r>
              <a:rPr lang="en-US" sz="2400" dirty="0">
                <a:solidFill>
                  <a:srgbClr val="325561"/>
                </a:solidFill>
                <a:latin typeface="Aptos"/>
                <a:ea typeface="Calibri"/>
                <a:cs typeface="Times New Roman"/>
              </a:rPr>
              <a:t>the state</a:t>
            </a:r>
            <a:r>
              <a:rPr lang="en-US" sz="2400" dirty="0">
                <a:solidFill>
                  <a:srgbClr val="325561"/>
                </a:solidFill>
                <a:effectLst/>
                <a:latin typeface="Aptos"/>
                <a:ea typeface="Calibri"/>
                <a:cs typeface="Times New Roman"/>
              </a:rPr>
              <a:t>, regional, Federal, Tribal and national levels; and Federal, national, state and local funding streams </a:t>
            </a:r>
            <a:r>
              <a:rPr lang="en-US" sz="2400" dirty="0">
                <a:solidFill>
                  <a:srgbClr val="325561"/>
                </a:solidFill>
                <a:latin typeface="Aptos"/>
                <a:ea typeface="Calibri"/>
                <a:cs typeface="Times New Roman"/>
              </a:rPr>
              <a:t>that may</a:t>
            </a:r>
            <a:r>
              <a:rPr lang="en-US" sz="2400" dirty="0">
                <a:solidFill>
                  <a:srgbClr val="325561"/>
                </a:solidFill>
                <a:effectLst/>
                <a:latin typeface="Aptos"/>
                <a:ea typeface="Calibri"/>
                <a:cs typeface="Times New Roman"/>
              </a:rPr>
              <a:t> </a:t>
            </a:r>
            <a:r>
              <a:rPr lang="en-US" sz="2400" dirty="0">
                <a:solidFill>
                  <a:srgbClr val="325561"/>
                </a:solidFill>
                <a:latin typeface="Aptos"/>
                <a:ea typeface="Calibri"/>
                <a:cs typeface="Times New Roman"/>
              </a:rPr>
              <a:t>be </a:t>
            </a:r>
            <a:r>
              <a:rPr lang="en-US" sz="2400" dirty="0">
                <a:solidFill>
                  <a:srgbClr val="325561"/>
                </a:solidFill>
                <a:effectLst/>
                <a:latin typeface="Aptos"/>
                <a:ea typeface="Calibri"/>
                <a:cs typeface="Times New Roman"/>
              </a:rPr>
              <a:t>available to support community efforts.</a:t>
            </a:r>
          </a:p>
          <a:p>
            <a:pPr marL="0" marR="0" lvl="0" indent="0">
              <a:spcBef>
                <a:spcPts val="0"/>
              </a:spcBef>
              <a:spcAft>
                <a:spcPts val="0"/>
              </a:spcAft>
              <a:buNone/>
            </a:pPr>
            <a:endParaRPr lang="en-US" sz="2400" dirty="0">
              <a:solidFill>
                <a:srgbClr val="325561"/>
              </a:solidFill>
              <a:latin typeface="Aptos" panose="020B0004020202020204" pitchFamily="34" charset="0"/>
              <a:ea typeface="Calibri" panose="020F0502020204030204" pitchFamily="34" charset="0"/>
              <a:cs typeface="Times New Roman" panose="02020603050405020304" pitchFamily="18" charset="0"/>
            </a:endParaRPr>
          </a:p>
          <a:p>
            <a:pPr marL="0" indent="0">
              <a:spcBef>
                <a:spcPts val="0"/>
              </a:spcBef>
              <a:buNone/>
            </a:pPr>
            <a:r>
              <a:rPr lang="en-US" sz="2400" dirty="0">
                <a:solidFill>
                  <a:srgbClr val="325561"/>
                </a:solidFill>
                <a:effectLst/>
                <a:latin typeface="Aptos"/>
                <a:ea typeface="Calibri"/>
                <a:cs typeface="Times New Roman"/>
              </a:rPr>
              <a:t>4. Document successful planning and response initiatives that address the “context of the MVI and impacted community” – MVI site/location, culture, community demographics, and whether it is hate- or identity-motivated – and develop resources for organizational response structure; service delivery; training and technical assistance; and community</a:t>
            </a:r>
            <a:r>
              <a:rPr lang="en-US" sz="2400" dirty="0">
                <a:solidFill>
                  <a:srgbClr val="325561"/>
                </a:solidFill>
                <a:latin typeface="Aptos"/>
                <a:ea typeface="Calibri"/>
                <a:cs typeface="Times New Roman"/>
              </a:rPr>
              <a:t> engagement</a:t>
            </a:r>
            <a:r>
              <a:rPr lang="en-US" sz="2400" dirty="0">
                <a:solidFill>
                  <a:srgbClr val="325561"/>
                </a:solidFill>
                <a:effectLst/>
                <a:latin typeface="Aptos"/>
                <a:ea typeface="Calibri"/>
                <a:cs typeface="Times New Roman"/>
              </a:rPr>
              <a:t> </a:t>
            </a:r>
            <a:r>
              <a:rPr lang="en-US" sz="2400" dirty="0">
                <a:solidFill>
                  <a:srgbClr val="325561"/>
                </a:solidFill>
                <a:latin typeface="Aptos"/>
                <a:ea typeface="Calibri"/>
                <a:cs typeface="Times New Roman"/>
              </a:rPr>
              <a:t>and  </a:t>
            </a:r>
            <a:r>
              <a:rPr lang="en-US" sz="2400" dirty="0">
                <a:solidFill>
                  <a:srgbClr val="325561"/>
                </a:solidFill>
                <a:effectLst/>
                <a:latin typeface="Aptos"/>
                <a:ea typeface="Calibri"/>
                <a:cs typeface="Times New Roman"/>
              </a:rPr>
              <a:t>involvement.</a:t>
            </a:r>
          </a:p>
        </p:txBody>
      </p:sp>
      <p:sp>
        <p:nvSpPr>
          <p:cNvPr id="4" name="TextBox 3">
            <a:extLst>
              <a:ext uri="{FF2B5EF4-FFF2-40B4-BE49-F238E27FC236}">
                <a16:creationId xmlns:a16="http://schemas.microsoft.com/office/drawing/2014/main" id="{5D2CABC7-43B9-2F99-512A-D9E46FA70312}"/>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28</a:t>
            </a:r>
          </a:p>
        </p:txBody>
      </p:sp>
    </p:spTree>
    <p:extLst>
      <p:ext uri="{BB962C8B-B14F-4D97-AF65-F5344CB8AC3E}">
        <p14:creationId xmlns:p14="http://schemas.microsoft.com/office/powerpoint/2010/main" val="1591923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132C-0EA9-49F8-AE61-766039EBEBA7}"/>
              </a:ext>
            </a:extLst>
          </p:cNvPr>
          <p:cNvSpPr>
            <a:spLocks noGrp="1"/>
          </p:cNvSpPr>
          <p:nvPr>
            <p:ph type="title"/>
          </p:nvPr>
        </p:nvSpPr>
        <p:spPr>
          <a:xfrm>
            <a:off x="838200" y="365125"/>
            <a:ext cx="10515600" cy="694459"/>
          </a:xfrm>
        </p:spPr>
        <p:txBody>
          <a:bodyPr lIns="91440" tIns="45720" rIns="91440" bIns="45720" anchor="t"/>
          <a:lstStyle/>
          <a:p>
            <a:r>
              <a:rPr lang="en-US" sz="3600" b="1" dirty="0"/>
              <a:t>Discussion of Key Takeaways</a:t>
            </a:r>
            <a:endParaRPr lang="en-US" sz="3600" dirty="0"/>
          </a:p>
        </p:txBody>
      </p:sp>
      <p:sp>
        <p:nvSpPr>
          <p:cNvPr id="3" name="Text Placeholder 2">
            <a:extLst>
              <a:ext uri="{FF2B5EF4-FFF2-40B4-BE49-F238E27FC236}">
                <a16:creationId xmlns:a16="http://schemas.microsoft.com/office/drawing/2014/main" id="{8207BE32-BCA7-A064-C0B0-90D934AD12D8}"/>
              </a:ext>
            </a:extLst>
          </p:cNvPr>
          <p:cNvSpPr>
            <a:spLocks noGrp="1"/>
          </p:cNvSpPr>
          <p:nvPr>
            <p:ph type="body" sz="quarter" idx="10"/>
          </p:nvPr>
        </p:nvSpPr>
        <p:spPr>
          <a:xfrm>
            <a:off x="838200" y="1427245"/>
            <a:ext cx="10515600" cy="4590997"/>
          </a:xfrm>
        </p:spPr>
        <p:txBody>
          <a:bodyPr lIns="91440" tIns="45720" rIns="91440" bIns="45720" anchor="t"/>
          <a:lstStyle/>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Identify neutral convenors (may start with immediate post-MVI spokespersons).</a:t>
            </a:r>
          </a:p>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Leverage relationships that existed pre-MVI.</a:t>
            </a:r>
          </a:p>
          <a:p>
            <a:pPr>
              <a:lnSpc>
                <a:spcPct val="100000"/>
              </a:lnSpc>
              <a:spcBef>
                <a:spcPts val="600"/>
              </a:spcBef>
              <a:spcAft>
                <a:spcPts val="600"/>
              </a:spcAft>
            </a:pPr>
            <a:r>
              <a:rPr lang="en-US" dirty="0">
                <a:solidFill>
                  <a:srgbClr val="325561"/>
                </a:solidFill>
                <a:latin typeface="+mj-lt"/>
                <a:ea typeface="Calibri"/>
                <a:cs typeface="Times New Roman"/>
              </a:rPr>
              <a:t>Identify and convene partners.</a:t>
            </a:r>
            <a:endParaRPr lang="en-US" dirty="0"/>
          </a:p>
          <a:p>
            <a:pPr>
              <a:lnSpc>
                <a:spcPct val="100000"/>
              </a:lnSpc>
              <a:spcBef>
                <a:spcPts val="600"/>
              </a:spcBef>
              <a:spcAft>
                <a:spcPts val="600"/>
              </a:spcAft>
            </a:pPr>
            <a:r>
              <a:rPr lang="en-US" dirty="0">
                <a:solidFill>
                  <a:srgbClr val="325561"/>
                </a:solidFill>
                <a:latin typeface="+mj-lt"/>
                <a:ea typeface="Calibri"/>
                <a:cs typeface="Times New Roman"/>
              </a:rPr>
              <a:t>Develop and implement MOUs among partners.</a:t>
            </a:r>
          </a:p>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a:rPr>
              <a:t>Identify existing and/or develop needs assessment instruments to use, to identify resource needs for rural and </a:t>
            </a:r>
            <a:r>
              <a:rPr lang="en-US" dirty="0">
                <a:solidFill>
                  <a:srgbClr val="325561"/>
                </a:solidFill>
                <a:latin typeface="+mj-lt"/>
                <a:cs typeface="Times New Roman"/>
              </a:rPr>
              <a:t>other traditionally-underserved </a:t>
            </a:r>
            <a:r>
              <a:rPr lang="en-US" dirty="0">
                <a:solidFill>
                  <a:srgbClr val="325561"/>
                </a:solidFill>
                <a:effectLst/>
                <a:latin typeface="+mj-lt"/>
                <a:ea typeface="Calibri" panose="020F0502020204030204" pitchFamily="34" charset="0"/>
                <a:cs typeface="Times New Roman"/>
              </a:rPr>
              <a:t>jurisdictions.</a:t>
            </a:r>
          </a:p>
          <a:p>
            <a:pPr>
              <a:lnSpc>
                <a:spcPct val="100000"/>
              </a:lnSpc>
              <a:spcBef>
                <a:spcPts val="600"/>
              </a:spcBef>
              <a:spcAft>
                <a:spcPts val="600"/>
              </a:spcAft>
            </a:pPr>
            <a:endParaRPr lang="en-US" dirty="0">
              <a:solidFill>
                <a:srgbClr val="325561"/>
              </a:solidFill>
              <a:latin typeface="+mj-lt"/>
            </a:endParaRPr>
          </a:p>
        </p:txBody>
      </p:sp>
      <p:sp>
        <p:nvSpPr>
          <p:cNvPr id="4" name="TextBox 3">
            <a:extLst>
              <a:ext uri="{FF2B5EF4-FFF2-40B4-BE49-F238E27FC236}">
                <a16:creationId xmlns:a16="http://schemas.microsoft.com/office/drawing/2014/main" id="{E4316A77-D4D7-6BD8-0044-0782886E38C5}"/>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29</a:t>
            </a:r>
          </a:p>
        </p:txBody>
      </p:sp>
    </p:spTree>
    <p:extLst>
      <p:ext uri="{BB962C8B-B14F-4D97-AF65-F5344CB8AC3E}">
        <p14:creationId xmlns:p14="http://schemas.microsoft.com/office/powerpoint/2010/main" val="450918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CF4BE-7673-1E33-8BFB-05EB37B80210}"/>
              </a:ext>
            </a:extLst>
          </p:cNvPr>
          <p:cNvSpPr/>
          <p:nvPr/>
        </p:nvSpPr>
        <p:spPr>
          <a:xfrm>
            <a:off x="729343" y="947056"/>
            <a:ext cx="10733314" cy="4704041"/>
          </a:xfrm>
          <a:prstGeom prst="rect">
            <a:avLst/>
          </a:prstGeom>
          <a:solidFill>
            <a:srgbClr val="DCF0FF">
              <a:alpha val="71000"/>
            </a:srgbClr>
          </a:solidFill>
          <a:l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41B1E6-A44F-D971-627F-3B7EBE67BEB7}"/>
              </a:ext>
            </a:extLst>
          </p:cNvPr>
          <p:cNvSpPr txBox="1"/>
          <p:nvPr/>
        </p:nvSpPr>
        <p:spPr>
          <a:xfrm>
            <a:off x="952499" y="1175417"/>
            <a:ext cx="10287001" cy="4247317"/>
          </a:xfrm>
          <a:prstGeom prst="rect">
            <a:avLst/>
          </a:prstGeom>
          <a:noFill/>
        </p:spPr>
        <p:txBody>
          <a:bodyPr wrap="square" lIns="91440" tIns="45720" rIns="91440" bIns="45720" anchor="ctr">
            <a:spAutoFit/>
          </a:bodyPr>
          <a:lstStyle/>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This National Town Hall is being recorded and has live ASL interpretation.</a:t>
            </a: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Closed captioning is available to attendees; please go to your setting at the bottom of your screen and turn on "closed captions" (available in multiple languages). </a:t>
            </a:r>
            <a:endParaRPr lang="en-US" sz="2300" dirty="0">
              <a:solidFill>
                <a:srgbClr val="325561"/>
              </a:solidFill>
            </a:endParaRP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rPr>
              <a:t>After being posted to our website, the recording, slide deck and resources will be available for download at </a:t>
            </a:r>
            <a:r>
              <a:rPr lang="en-US" sz="2300" dirty="0">
                <a:solidFill>
                  <a:srgbClr val="58A7A2"/>
                </a:solidFill>
                <a:effectLst/>
                <a:hlinkClick r:id="rId4" tooltip="https://www.nmvvrc.org/">
                  <a:extLst>
                    <a:ext uri="{A12FA001-AC4F-418D-AE19-62706E023703}">
                      <ahyp:hlinkClr xmlns:ahyp="http://schemas.microsoft.com/office/drawing/2018/hyperlinkcolor" val="tx"/>
                    </a:ext>
                  </a:extLst>
                </a:hlinkClick>
              </a:rPr>
              <a:t>www.nmvvrc.org</a:t>
            </a:r>
            <a:r>
              <a:rPr lang="en-US" sz="2300" dirty="0">
                <a:solidFill>
                  <a:srgbClr val="325561"/>
                </a:solidFill>
              </a:rPr>
              <a:t>.</a:t>
            </a: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b="1" dirty="0">
                <a:solidFill>
                  <a:srgbClr val="325561"/>
                </a:solidFill>
                <a:cs typeface="Calibri"/>
              </a:rPr>
              <a:t>Joining us by telephone? </a:t>
            </a:r>
            <a:r>
              <a:rPr lang="en-US" sz="2300" dirty="0">
                <a:solidFill>
                  <a:srgbClr val="325561"/>
                </a:solidFill>
                <a:cs typeface="Calibri"/>
              </a:rPr>
              <a:t>Please email us at</a:t>
            </a:r>
            <a:r>
              <a:rPr lang="en-US" sz="2300" dirty="0">
                <a:cs typeface="Calibri"/>
              </a:rPr>
              <a:t> </a:t>
            </a:r>
            <a:r>
              <a:rPr lang="en-US" sz="2300" u="sng" dirty="0">
                <a:solidFill>
                  <a:srgbClr val="58A7A2"/>
                </a:solidFill>
                <a:cs typeface="Calibri"/>
                <a:hlinkClick r:id="rId5">
                  <a:extLst>
                    <a:ext uri="{A12FA001-AC4F-418D-AE19-62706E023703}">
                      <ahyp:hlinkClr xmlns:ahyp="http://schemas.microsoft.com/office/drawing/2018/hyperlinkcolor" val="tx"/>
                    </a:ext>
                  </a:extLst>
                </a:hlinkClick>
              </a:rPr>
              <a:t>nmvc@musc.</a:t>
            </a:r>
            <a:r>
              <a:rPr lang="en-US" sz="2300" dirty="0">
                <a:solidFill>
                  <a:srgbClr val="58A7A2"/>
                </a:solidFill>
                <a:cs typeface="Calibri"/>
                <a:hlinkClick r:id="rId5">
                  <a:extLst>
                    <a:ext uri="{A12FA001-AC4F-418D-AE19-62706E023703}">
                      <ahyp:hlinkClr xmlns:ahyp="http://schemas.microsoft.com/office/drawing/2018/hyperlinkcolor" val="tx"/>
                    </a:ext>
                  </a:extLst>
                </a:hlinkClick>
              </a:rPr>
              <a:t>edu</a:t>
            </a:r>
            <a:r>
              <a:rPr lang="en-US" sz="2300" dirty="0">
                <a:solidFill>
                  <a:srgbClr val="58A7A2"/>
                </a:solidFill>
                <a:cs typeface="Calibri"/>
              </a:rPr>
              <a:t> </a:t>
            </a:r>
            <a:r>
              <a:rPr lang="en-US" sz="2300" dirty="0">
                <a:solidFill>
                  <a:srgbClr val="325561"/>
                </a:solidFill>
                <a:cs typeface="Calibri"/>
              </a:rPr>
              <a:t>with your full name and email address to receive credit for attending.</a:t>
            </a: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Thanks to many of you who sent questions to our presenters in advance – we will save time at the end to answer the most frequently asked questions.</a:t>
            </a:r>
          </a:p>
        </p:txBody>
      </p:sp>
      <p:sp>
        <p:nvSpPr>
          <p:cNvPr id="4" name="TextBox 3">
            <a:extLst>
              <a:ext uri="{FF2B5EF4-FFF2-40B4-BE49-F238E27FC236}">
                <a16:creationId xmlns:a16="http://schemas.microsoft.com/office/drawing/2014/main" id="{26390913-7847-60E2-DE00-9F49F473BFDB}"/>
              </a:ext>
            </a:extLst>
          </p:cNvPr>
          <p:cNvSpPr txBox="1"/>
          <p:nvPr/>
        </p:nvSpPr>
        <p:spPr>
          <a:xfrm>
            <a:off x="2515034" y="231616"/>
            <a:ext cx="6759158" cy="646331"/>
          </a:xfrm>
          <a:prstGeom prst="rect">
            <a:avLst/>
          </a:prstGeom>
          <a:noFill/>
        </p:spPr>
        <p:txBody>
          <a:bodyPr wrap="none" rtlCol="0" anchor="ctr">
            <a:spAutoFit/>
          </a:bodyPr>
          <a:lstStyle/>
          <a:p>
            <a:pPr algn="ctr"/>
            <a:r>
              <a:rPr lang="en-US" sz="3600" b="1" dirty="0">
                <a:solidFill>
                  <a:srgbClr val="325561"/>
                </a:solidFill>
                <a:ea typeface="Lato" panose="020F0502020204030203" pitchFamily="34" charset="0"/>
                <a:cs typeface="Lato" panose="020F0502020204030203" pitchFamily="34" charset="0"/>
              </a:rPr>
              <a:t>Housekeeping Announcements</a:t>
            </a:r>
          </a:p>
        </p:txBody>
      </p:sp>
      <p:sp>
        <p:nvSpPr>
          <p:cNvPr id="5" name="TextBox 4">
            <a:extLst>
              <a:ext uri="{FF2B5EF4-FFF2-40B4-BE49-F238E27FC236}">
                <a16:creationId xmlns:a16="http://schemas.microsoft.com/office/drawing/2014/main" id="{3F441B80-4A5D-FBFF-AF20-575379844088}"/>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3</a:t>
            </a:r>
          </a:p>
        </p:txBody>
      </p:sp>
    </p:spTree>
    <p:extLst>
      <p:ext uri="{BB962C8B-B14F-4D97-AF65-F5344CB8AC3E}">
        <p14:creationId xmlns:p14="http://schemas.microsoft.com/office/powerpoint/2010/main" val="3397304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71E0-9EBF-CEEA-1B99-769A474A0B0C}"/>
              </a:ext>
            </a:extLst>
          </p:cNvPr>
          <p:cNvSpPr>
            <a:spLocks noGrp="1"/>
          </p:cNvSpPr>
          <p:nvPr>
            <p:ph type="title"/>
          </p:nvPr>
        </p:nvSpPr>
        <p:spPr>
          <a:xfrm>
            <a:off x="838200" y="365125"/>
            <a:ext cx="10515600" cy="708484"/>
          </a:xfrm>
        </p:spPr>
        <p:txBody>
          <a:bodyPr lIns="91440" tIns="45720" rIns="91440" bIns="45720" anchor="t"/>
          <a:lstStyle/>
          <a:p>
            <a:r>
              <a:rPr lang="en-US" sz="3600" b="1" dirty="0"/>
              <a:t>Discussion of Key Takeaways (</a:t>
            </a:r>
            <a:r>
              <a:rPr lang="en-US" sz="3600" b="1" i="1" dirty="0"/>
              <a:t>cont.</a:t>
            </a:r>
            <a:r>
              <a:rPr lang="en-US" sz="3600" b="1" dirty="0"/>
              <a:t>)</a:t>
            </a:r>
            <a:endParaRPr lang="en-US" dirty="0"/>
          </a:p>
        </p:txBody>
      </p:sp>
      <p:sp>
        <p:nvSpPr>
          <p:cNvPr id="3" name="Text Placeholder 2">
            <a:extLst>
              <a:ext uri="{FF2B5EF4-FFF2-40B4-BE49-F238E27FC236}">
                <a16:creationId xmlns:a16="http://schemas.microsoft.com/office/drawing/2014/main" id="{9A2EAC6F-6B81-91C7-0DEB-BE38711DC5DD}"/>
              </a:ext>
            </a:extLst>
          </p:cNvPr>
          <p:cNvSpPr>
            <a:spLocks noGrp="1"/>
          </p:cNvSpPr>
          <p:nvPr>
            <p:ph type="body" sz="quarter" idx="10"/>
          </p:nvPr>
        </p:nvSpPr>
        <p:spPr>
          <a:xfrm>
            <a:off x="838200" y="1633764"/>
            <a:ext cx="10515600" cy="4488316"/>
          </a:xfrm>
        </p:spPr>
        <p:txBody>
          <a:bodyPr lIns="91440" tIns="45720" rIns="91440" bIns="45720" anchor="t"/>
          <a:lstStyle/>
          <a:p>
            <a:pPr>
              <a:lnSpc>
                <a:spcPct val="100000"/>
              </a:lnSpc>
              <a:spcBef>
                <a:spcPts val="600"/>
              </a:spcBef>
              <a:spcAft>
                <a:spcPts val="600"/>
              </a:spcAft>
            </a:pPr>
            <a:r>
              <a:rPr lang="en-US" sz="2800" dirty="0">
                <a:solidFill>
                  <a:srgbClr val="325561"/>
                </a:solidFill>
                <a:effectLst/>
                <a:latin typeface="+mj-lt"/>
                <a:ea typeface="Calibri"/>
                <a:cs typeface="Times New Roman"/>
              </a:rPr>
              <a:t>Develop and provide </a:t>
            </a:r>
            <a:r>
              <a:rPr lang="en-US" dirty="0">
                <a:solidFill>
                  <a:srgbClr val="325561"/>
                </a:solidFill>
                <a:latin typeface="+mj-lt"/>
                <a:ea typeface="Calibri"/>
                <a:cs typeface="Times New Roman"/>
              </a:rPr>
              <a:t>culturally- and linguistically- appropriate</a:t>
            </a:r>
            <a:r>
              <a:rPr lang="en-US" sz="2800" dirty="0">
                <a:solidFill>
                  <a:srgbClr val="325561"/>
                </a:solidFill>
                <a:effectLst/>
                <a:latin typeface="+mj-lt"/>
                <a:ea typeface="Calibri"/>
                <a:cs typeface="Times New Roman"/>
              </a:rPr>
              <a:t> training for relevant populations.</a:t>
            </a:r>
          </a:p>
          <a:p>
            <a:pPr>
              <a:lnSpc>
                <a:spcPct val="100000"/>
              </a:lnSpc>
              <a:spcBef>
                <a:spcPts val="600"/>
              </a:spcBef>
              <a:spcAft>
                <a:spcPts val="600"/>
              </a:spcAft>
            </a:pPr>
            <a:r>
              <a:rPr lang="en-US" sz="2800" dirty="0">
                <a:solidFill>
                  <a:srgbClr val="325561"/>
                </a:solidFill>
                <a:effectLst/>
                <a:latin typeface="+mj-lt"/>
                <a:ea typeface="Calibri" panose="020F0502020204030204" pitchFamily="34" charset="0"/>
                <a:cs typeface="Times New Roman" panose="02020603050405020304" pitchFamily="18" charset="0"/>
              </a:rPr>
              <a:t>Ensure that all activities are culturally appropriate to the community and to the MVI.</a:t>
            </a:r>
          </a:p>
          <a:p>
            <a:pPr>
              <a:lnSpc>
                <a:spcPct val="100000"/>
              </a:lnSpc>
              <a:spcBef>
                <a:spcPts val="600"/>
              </a:spcBef>
              <a:spcAft>
                <a:spcPts val="600"/>
              </a:spcAft>
            </a:pPr>
            <a:r>
              <a:rPr lang="en-US" sz="2800" dirty="0">
                <a:solidFill>
                  <a:srgbClr val="325561"/>
                </a:solidFill>
                <a:effectLst/>
                <a:latin typeface="+mj-lt"/>
                <a:ea typeface="Calibri" panose="020F0502020204030204" pitchFamily="34" charset="0"/>
                <a:cs typeface="Times New Roman" panose="02020603050405020304" pitchFamily="18" charset="0"/>
              </a:rPr>
              <a:t>Establish in advance a fiscal entity (or foundation) to receive funding and donations.</a:t>
            </a:r>
          </a:p>
          <a:p>
            <a:pPr>
              <a:lnSpc>
                <a:spcPct val="100000"/>
              </a:lnSpc>
              <a:spcBef>
                <a:spcPts val="600"/>
              </a:spcBef>
              <a:spcAft>
                <a:spcPts val="600"/>
              </a:spcAft>
            </a:pPr>
            <a:r>
              <a:rPr lang="en-US" sz="2800" dirty="0">
                <a:solidFill>
                  <a:srgbClr val="325561"/>
                </a:solidFill>
                <a:effectLst/>
                <a:latin typeface="+mj-lt"/>
                <a:ea typeface="Calibri"/>
                <a:cs typeface="Times New Roman"/>
              </a:rPr>
              <a:t>Contact the NMVC to create an MVI-specific webpage within the Virtual Resiliency Center that is culturally- and </a:t>
            </a:r>
            <a:r>
              <a:rPr lang="en-US" dirty="0">
                <a:solidFill>
                  <a:srgbClr val="325561"/>
                </a:solidFill>
                <a:latin typeface="+mj-lt"/>
                <a:ea typeface="Calibri"/>
                <a:cs typeface="Times New Roman"/>
              </a:rPr>
              <a:t>content appropriate to the impacted community</a:t>
            </a:r>
            <a:r>
              <a:rPr lang="en-US" sz="2800" dirty="0">
                <a:solidFill>
                  <a:srgbClr val="325561"/>
                </a:solidFill>
                <a:effectLst/>
                <a:latin typeface="+mj-lt"/>
                <a:ea typeface="Calibri"/>
                <a:cs typeface="Times New Roman"/>
              </a:rPr>
              <a:t>.</a:t>
            </a:r>
          </a:p>
          <a:p>
            <a:pPr>
              <a:lnSpc>
                <a:spcPct val="100000"/>
              </a:lnSpc>
              <a:spcBef>
                <a:spcPts val="600"/>
              </a:spcBef>
              <a:spcAft>
                <a:spcPts val="600"/>
              </a:spcAft>
            </a:pPr>
            <a:endParaRPr lang="en-US" dirty="0">
              <a:solidFill>
                <a:srgbClr val="325561"/>
              </a:solidFill>
              <a:latin typeface="+mj-lt"/>
            </a:endParaRPr>
          </a:p>
        </p:txBody>
      </p:sp>
      <p:sp>
        <p:nvSpPr>
          <p:cNvPr id="4" name="TextBox 3">
            <a:extLst>
              <a:ext uri="{FF2B5EF4-FFF2-40B4-BE49-F238E27FC236}">
                <a16:creationId xmlns:a16="http://schemas.microsoft.com/office/drawing/2014/main" id="{4A0A6EB8-3021-4A37-6783-0AB4E93101B0}"/>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30</a:t>
            </a:r>
          </a:p>
        </p:txBody>
      </p:sp>
    </p:spTree>
    <p:extLst>
      <p:ext uri="{BB962C8B-B14F-4D97-AF65-F5344CB8AC3E}">
        <p14:creationId xmlns:p14="http://schemas.microsoft.com/office/powerpoint/2010/main" val="2750914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6977-8936-6A78-693F-C18973A69694}"/>
              </a:ext>
            </a:extLst>
          </p:cNvPr>
          <p:cNvSpPr>
            <a:spLocks noGrp="1"/>
          </p:cNvSpPr>
          <p:nvPr>
            <p:ph type="title"/>
          </p:nvPr>
        </p:nvSpPr>
        <p:spPr>
          <a:xfrm>
            <a:off x="838200" y="365125"/>
            <a:ext cx="10515600" cy="585787"/>
          </a:xfrm>
        </p:spPr>
        <p:txBody>
          <a:bodyPr/>
          <a:lstStyle/>
          <a:p>
            <a:r>
              <a:rPr lang="en-US" sz="3600" b="1" dirty="0">
                <a:latin typeface="+mn-lt"/>
                <a:ea typeface="Calibri" panose="020F0502020204030204" pitchFamily="34" charset="0"/>
                <a:cs typeface="Times New Roman" panose="02020603050405020304" pitchFamily="18" charset="0"/>
              </a:rPr>
              <a:t>4. </a:t>
            </a:r>
            <a:r>
              <a:rPr lang="en-US" sz="3600" b="1" dirty="0">
                <a:effectLst/>
                <a:latin typeface="+mn-lt"/>
                <a:ea typeface="Calibri" panose="020F0502020204030204" pitchFamily="34" charset="0"/>
                <a:cs typeface="Times New Roman" panose="02020603050405020304" pitchFamily="18" charset="0"/>
              </a:rPr>
              <a:t>Creation of MVI Victim/Survivor Resources</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endParaRPr lang="en-US" sz="3600" b="1" dirty="0"/>
          </a:p>
        </p:txBody>
      </p:sp>
      <p:sp>
        <p:nvSpPr>
          <p:cNvPr id="7" name="TextBox 6">
            <a:extLst>
              <a:ext uri="{FF2B5EF4-FFF2-40B4-BE49-F238E27FC236}">
                <a16:creationId xmlns:a16="http://schemas.microsoft.com/office/drawing/2014/main" id="{620C0202-DA29-4D92-BCA4-CFF10B53B01F}"/>
              </a:ext>
            </a:extLst>
          </p:cNvPr>
          <p:cNvSpPr txBox="1"/>
          <p:nvPr/>
        </p:nvSpPr>
        <p:spPr>
          <a:xfrm>
            <a:off x="2778853" y="2101253"/>
            <a:ext cx="6094602" cy="1508105"/>
          </a:xfrm>
          <a:prstGeom prst="rect">
            <a:avLst/>
          </a:prstGeom>
          <a:noFill/>
        </p:spPr>
        <p:txBody>
          <a:bodyPr wrap="square">
            <a:spAutoFit/>
          </a:bodyPr>
          <a:lstStyle/>
          <a:p>
            <a:pPr algn="ctr"/>
            <a:r>
              <a:rPr lang="en-US" sz="3600" b="1" dirty="0">
                <a:solidFill>
                  <a:srgbClr val="325561"/>
                </a:solidFill>
                <a:cs typeface="Calibri"/>
              </a:rPr>
              <a:t>Anne Seymour</a:t>
            </a:r>
          </a:p>
          <a:p>
            <a:pPr algn="ctr"/>
            <a:r>
              <a:rPr lang="en-US" sz="2800" dirty="0">
                <a:solidFill>
                  <a:srgbClr val="325561"/>
                </a:solidFill>
                <a:cs typeface="Calibri"/>
              </a:rPr>
              <a:t>Associate Academic Program Director, NMVC</a:t>
            </a:r>
            <a:endParaRPr lang="en-US" sz="2800" b="1" dirty="0">
              <a:solidFill>
                <a:srgbClr val="325561"/>
              </a:solidFill>
            </a:endParaRPr>
          </a:p>
        </p:txBody>
      </p:sp>
      <p:pic>
        <p:nvPicPr>
          <p:cNvPr id="12" name="Picture 11" descr="A person smiling at camera&#10;&#10;Description automatically generated">
            <a:extLst>
              <a:ext uri="{FF2B5EF4-FFF2-40B4-BE49-F238E27FC236}">
                <a16:creationId xmlns:a16="http://schemas.microsoft.com/office/drawing/2014/main" id="{E9A543B1-EB59-6FB8-3C02-DFEBE9FE04F9}"/>
              </a:ext>
            </a:extLst>
          </p:cNvPr>
          <p:cNvPicPr>
            <a:picLocks noChangeAspect="1"/>
          </p:cNvPicPr>
          <p:nvPr/>
        </p:nvPicPr>
        <p:blipFill rotWithShape="1">
          <a:blip r:embed="rId2"/>
          <a:srcRect l="18598" t="16428" r="20986" b="30200"/>
          <a:stretch/>
        </p:blipFill>
        <p:spPr>
          <a:xfrm>
            <a:off x="5108022" y="3840060"/>
            <a:ext cx="1476462" cy="1956732"/>
          </a:xfrm>
          <a:prstGeom prst="rect">
            <a:avLst/>
          </a:prstGeom>
          <a:ln w="127000" cap="sq">
            <a:solidFill>
              <a:srgbClr val="325561"/>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A7BFEBBE-0A7A-902D-4CB4-576DC1053629}"/>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31</a:t>
            </a:r>
          </a:p>
        </p:txBody>
      </p:sp>
    </p:spTree>
    <p:extLst>
      <p:ext uri="{BB962C8B-B14F-4D97-AF65-F5344CB8AC3E}">
        <p14:creationId xmlns:p14="http://schemas.microsoft.com/office/powerpoint/2010/main" val="2139339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8D02D-FBB7-285C-46F2-B170DDE4C7D1}"/>
              </a:ext>
            </a:extLst>
          </p:cNvPr>
          <p:cNvSpPr>
            <a:spLocks noGrp="1"/>
          </p:cNvSpPr>
          <p:nvPr>
            <p:ph type="body" sz="quarter" idx="10"/>
          </p:nvPr>
        </p:nvSpPr>
        <p:spPr>
          <a:xfrm>
            <a:off x="912845" y="1146046"/>
            <a:ext cx="10515600" cy="4535941"/>
          </a:xfrm>
        </p:spPr>
        <p:txBody>
          <a:bodyPr lIns="91440" tIns="45720" rIns="91440" bIns="45720" anchor="t"/>
          <a:lstStyle/>
          <a:p>
            <a:pPr marL="457200" marR="0" indent="0">
              <a:spcBef>
                <a:spcPts val="0"/>
              </a:spcBef>
              <a:spcAft>
                <a:spcPts val="0"/>
              </a:spcAft>
              <a:buNone/>
            </a:pPr>
            <a:endParaRPr lang="en-US" sz="20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3600" dirty="0">
                <a:solidFill>
                  <a:srgbClr val="325561"/>
                </a:solidFill>
                <a:effectLst/>
                <a:ea typeface="Calibri"/>
                <a:cs typeface="Times New Roman"/>
              </a:rPr>
              <a:t>Creation of victim/survivor resources based upon research, “lessons learned” from previous MVI responses, and the proactive engagement of victims and survivors in advisory capacities across all planning/response/recovery/</a:t>
            </a:r>
            <a:r>
              <a:rPr lang="en-US" sz="3600" dirty="0">
                <a:solidFill>
                  <a:srgbClr val="325561"/>
                </a:solidFill>
                <a:ea typeface="Calibri"/>
                <a:cs typeface="Times New Roman"/>
              </a:rPr>
              <a:t>resilience</a:t>
            </a:r>
            <a:r>
              <a:rPr lang="en-US" sz="3600" dirty="0">
                <a:solidFill>
                  <a:srgbClr val="325561"/>
                </a:solidFill>
                <a:effectLst/>
                <a:ea typeface="Calibri"/>
                <a:cs typeface="Times New Roman"/>
              </a:rPr>
              <a:t> efforts. </a:t>
            </a:r>
            <a:endParaRPr lang="en-US" sz="3600" dirty="0">
              <a:solidFill>
                <a:srgbClr val="325561"/>
              </a:solidFill>
              <a:ea typeface="Calibri"/>
              <a:cs typeface="Times New Roman"/>
            </a:endParaRPr>
          </a:p>
          <a:p>
            <a:pPr marL="0" indent="0" algn="ctr">
              <a:spcBef>
                <a:spcPts val="0"/>
              </a:spcBef>
              <a:buNone/>
            </a:pPr>
            <a:r>
              <a:rPr lang="en-US" sz="3600" dirty="0">
                <a:solidFill>
                  <a:srgbClr val="325561"/>
                </a:solidFill>
                <a:effectLst/>
                <a:ea typeface="Calibri"/>
                <a:cs typeface="Times New Roman"/>
              </a:rPr>
              <a:t>An emphasis on strengthening the capacity of victim compensation programs to provide immediate remuneration to eligible survivors is </a:t>
            </a:r>
            <a:r>
              <a:rPr lang="en-US" sz="3600" dirty="0">
                <a:solidFill>
                  <a:srgbClr val="325561"/>
                </a:solidFill>
                <a:ea typeface="Calibri"/>
                <a:cs typeface="Times New Roman"/>
              </a:rPr>
              <a:t>needed</a:t>
            </a:r>
            <a:r>
              <a:rPr lang="en-US" sz="3600" dirty="0">
                <a:solidFill>
                  <a:srgbClr val="325561"/>
                </a:solidFill>
                <a:effectLst/>
                <a:ea typeface="Calibri"/>
                <a:cs typeface="Times New Roman"/>
              </a:rPr>
              <a:t>.</a:t>
            </a:r>
            <a:endParaRPr lang="en-US" dirty="0"/>
          </a:p>
          <a:p>
            <a:pPr marL="0" indent="0">
              <a:buNone/>
            </a:pPr>
            <a:endParaRPr lang="en-US" sz="3200" dirty="0">
              <a:solidFill>
                <a:srgbClr val="325561"/>
              </a:solidFill>
            </a:endParaRPr>
          </a:p>
        </p:txBody>
      </p:sp>
      <p:sp>
        <p:nvSpPr>
          <p:cNvPr id="2" name="TextBox 1">
            <a:extLst>
              <a:ext uri="{FF2B5EF4-FFF2-40B4-BE49-F238E27FC236}">
                <a16:creationId xmlns:a16="http://schemas.microsoft.com/office/drawing/2014/main" id="{7BB78A7B-AF79-3A32-761C-09D0E0CF2239}"/>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32</a:t>
            </a:r>
          </a:p>
        </p:txBody>
      </p:sp>
    </p:spTree>
    <p:extLst>
      <p:ext uri="{BB962C8B-B14F-4D97-AF65-F5344CB8AC3E}">
        <p14:creationId xmlns:p14="http://schemas.microsoft.com/office/powerpoint/2010/main" val="322764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C52F0-893B-773B-8BA7-A1399E261FA6}"/>
              </a:ext>
            </a:extLst>
          </p:cNvPr>
          <p:cNvSpPr>
            <a:spLocks noGrp="1"/>
          </p:cNvSpPr>
          <p:nvPr>
            <p:ph type="title"/>
          </p:nvPr>
        </p:nvSpPr>
        <p:spPr/>
        <p:txBody>
          <a:bodyPr/>
          <a:lstStyle/>
          <a:p>
            <a:r>
              <a:rPr lang="en-US" sz="3600" b="1" dirty="0"/>
              <a:t>Key Takeaways</a:t>
            </a:r>
          </a:p>
        </p:txBody>
      </p:sp>
      <p:sp>
        <p:nvSpPr>
          <p:cNvPr id="3" name="Text Placeholder 2">
            <a:extLst>
              <a:ext uri="{FF2B5EF4-FFF2-40B4-BE49-F238E27FC236}">
                <a16:creationId xmlns:a16="http://schemas.microsoft.com/office/drawing/2014/main" id="{9F3EEAF1-A575-AC04-109E-26C3A7B1A121}"/>
              </a:ext>
            </a:extLst>
          </p:cNvPr>
          <p:cNvSpPr>
            <a:spLocks noGrp="1"/>
          </p:cNvSpPr>
          <p:nvPr>
            <p:ph type="body" sz="quarter" idx="10"/>
          </p:nvPr>
        </p:nvSpPr>
        <p:spPr>
          <a:xfrm>
            <a:off x="822128" y="1309915"/>
            <a:ext cx="10658657" cy="4637766"/>
          </a:xfrm>
        </p:spPr>
        <p:txBody>
          <a:bodyPr lIns="91440" tIns="45720" rIns="91440" bIns="45720" anchor="t"/>
          <a:lstStyle/>
          <a:p>
            <a:pPr marL="342900" indent="-342900">
              <a:spcBef>
                <a:spcPts val="0"/>
              </a:spcBef>
              <a:buFont typeface="+mj-lt"/>
              <a:buAutoNum type="arabicPeriod"/>
            </a:pPr>
            <a:r>
              <a:rPr lang="en-US" sz="2400" dirty="0">
                <a:solidFill>
                  <a:srgbClr val="325561"/>
                </a:solidFill>
                <a:effectLst/>
                <a:latin typeface="+mj-lt"/>
                <a:ea typeface="Calibri"/>
                <a:cs typeface="Times New Roman"/>
              </a:rPr>
              <a:t>Create a framework that proactively engages and elevates MVI victims and survivors to </a:t>
            </a:r>
            <a:r>
              <a:rPr lang="en-US" sz="2400" dirty="0">
                <a:solidFill>
                  <a:srgbClr val="325561"/>
                </a:solidFill>
                <a:latin typeface="+mj-lt"/>
                <a:ea typeface="Calibri"/>
                <a:cs typeface="Times New Roman"/>
              </a:rPr>
              <a:t>assist with</a:t>
            </a:r>
            <a:r>
              <a:rPr lang="en-US" sz="2400" dirty="0">
                <a:solidFill>
                  <a:srgbClr val="325561"/>
                </a:solidFill>
                <a:effectLst/>
                <a:latin typeface="+mj-lt"/>
                <a:ea typeface="Calibri"/>
                <a:cs typeface="Times New Roman"/>
              </a:rPr>
              <a:t> mass violence response,</a:t>
            </a:r>
            <a:r>
              <a:rPr lang="en-US" sz="2400" dirty="0">
                <a:solidFill>
                  <a:srgbClr val="325561"/>
                </a:solidFill>
                <a:latin typeface="+mj-lt"/>
                <a:ea typeface="Calibri"/>
                <a:cs typeface="Times New Roman"/>
              </a:rPr>
              <a:t> </a:t>
            </a:r>
            <a:r>
              <a:rPr lang="en-US" sz="2400" dirty="0">
                <a:solidFill>
                  <a:srgbClr val="325561"/>
                </a:solidFill>
                <a:effectLst/>
                <a:latin typeface="+mj-lt"/>
                <a:ea typeface="Calibri"/>
                <a:cs typeface="Times New Roman"/>
              </a:rPr>
              <a:t>recovery/</a:t>
            </a:r>
            <a:r>
              <a:rPr lang="en-US" sz="2400" dirty="0">
                <a:solidFill>
                  <a:srgbClr val="325561"/>
                </a:solidFill>
                <a:latin typeface="+mj-lt"/>
                <a:ea typeface="Calibri"/>
                <a:cs typeface="Times New Roman"/>
              </a:rPr>
              <a:t> </a:t>
            </a:r>
            <a:r>
              <a:rPr lang="en-US" sz="2400" dirty="0">
                <a:solidFill>
                  <a:srgbClr val="325561"/>
                </a:solidFill>
                <a:effectLst/>
                <a:latin typeface="+mj-lt"/>
                <a:ea typeface="Calibri"/>
                <a:cs typeface="Times New Roman"/>
              </a:rPr>
              <a:t>resilience activities and convenings.</a:t>
            </a:r>
          </a:p>
          <a:p>
            <a:pPr marL="114300" marR="0" indent="-342900">
              <a:spcBef>
                <a:spcPts val="0"/>
              </a:spcBef>
              <a:spcAft>
                <a:spcPts val="0"/>
              </a:spcAft>
              <a:buFont typeface="+mj-lt"/>
              <a:buAutoNum type="arabicPeriod"/>
            </a:pPr>
            <a:endParaRPr lang="en-US" sz="2400" dirty="0">
              <a:solidFill>
                <a:srgbClr val="325561"/>
              </a:solidFill>
              <a:effectLst/>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solidFill>
                  <a:srgbClr val="325561"/>
                </a:solidFill>
                <a:effectLst/>
                <a:latin typeface="+mj-lt"/>
                <a:ea typeface="Calibri"/>
                <a:cs typeface="Times New Roman"/>
              </a:rPr>
              <a:t>Document and disseminate information about MVI victims’ financial assistance resources (including crime victim compensation), with policies and procedures to guide victim/survivor financial assistance initiatives.</a:t>
            </a:r>
          </a:p>
          <a:p>
            <a:pPr marL="114300" marR="0" indent="-342900">
              <a:spcBef>
                <a:spcPts val="0"/>
              </a:spcBef>
              <a:spcAft>
                <a:spcPts val="0"/>
              </a:spcAft>
              <a:buFont typeface="+mj-lt"/>
              <a:buAutoNum type="arabicPeriod"/>
            </a:pPr>
            <a:endParaRPr lang="en-US" sz="2400" dirty="0">
              <a:solidFill>
                <a:srgbClr val="325561"/>
              </a:solidFill>
              <a:effectLst/>
              <a:latin typeface="+mj-lt"/>
              <a:ea typeface="Calibri" panose="020F0502020204030204" pitchFamily="34" charset="0"/>
              <a:cs typeface="Times New Roman" panose="02020603050405020304" pitchFamily="18" charset="0"/>
            </a:endParaRPr>
          </a:p>
          <a:p>
            <a:pPr marL="342900" indent="-342900">
              <a:spcBef>
                <a:spcPts val="0"/>
              </a:spcBef>
              <a:buAutoNum type="arabicPeriod"/>
            </a:pPr>
            <a:r>
              <a:rPr lang="en-US" sz="2400" dirty="0">
                <a:solidFill>
                  <a:srgbClr val="325561"/>
                </a:solidFill>
                <a:effectLst/>
                <a:latin typeface="+mj-lt"/>
                <a:ea typeface="Calibri"/>
                <a:cs typeface="Times New Roman"/>
              </a:rPr>
              <a:t>Develop and disseminate sample </a:t>
            </a:r>
            <a:r>
              <a:rPr lang="en-US" sz="2400" dirty="0">
                <a:solidFill>
                  <a:srgbClr val="325561"/>
                </a:solidFill>
                <a:latin typeface="+mj-lt"/>
                <a:ea typeface="Calibri"/>
                <a:cs typeface="Times New Roman"/>
              </a:rPr>
              <a:t>MOUs </a:t>
            </a:r>
            <a:r>
              <a:rPr lang="en-US" sz="2400" dirty="0">
                <a:solidFill>
                  <a:srgbClr val="325561"/>
                </a:solidFill>
                <a:effectLst/>
                <a:latin typeface="+mj-lt"/>
                <a:ea typeface="Calibri"/>
                <a:cs typeface="Times New Roman"/>
              </a:rPr>
              <a:t>among victim/survivor service providers, behavior/mental health professionals, emergency planners, and community partners.</a:t>
            </a:r>
            <a:endParaRPr lang="en-US" sz="2400" dirty="0">
              <a:solidFill>
                <a:srgbClr val="325561"/>
              </a:solidFill>
              <a:latin typeface="Aptos Display"/>
              <a:ea typeface="Calibri"/>
              <a:cs typeface="Times New Roman"/>
            </a:endParaRPr>
          </a:p>
          <a:p>
            <a:pPr marL="342900" indent="-342900">
              <a:spcBef>
                <a:spcPts val="0"/>
              </a:spcBef>
              <a:buAutoNum type="arabicPeriod"/>
            </a:pPr>
            <a:endParaRPr lang="en-US" sz="2400" dirty="0">
              <a:solidFill>
                <a:srgbClr val="325561"/>
              </a:solidFill>
              <a:latin typeface="+mj-lt"/>
              <a:ea typeface="Calibri"/>
              <a:cs typeface="Times New Roman"/>
            </a:endParaRPr>
          </a:p>
          <a:p>
            <a:pPr marL="342900" indent="-342900">
              <a:spcBef>
                <a:spcPts val="0"/>
              </a:spcBef>
              <a:buAutoNum type="arabicPeriod"/>
            </a:pPr>
            <a:r>
              <a:rPr lang="en-US" sz="2400" dirty="0">
                <a:solidFill>
                  <a:srgbClr val="325561"/>
                </a:solidFill>
                <a:latin typeface="+mj-lt"/>
                <a:ea typeface="Calibri"/>
                <a:cs typeface="Times New Roman"/>
              </a:rPr>
              <a:t>Develop resources and make training available to address the secondary trauma and vicarious trauma of victim service professionals.</a:t>
            </a:r>
          </a:p>
          <a:p>
            <a:endParaRPr lang="en-US" sz="2400" dirty="0">
              <a:solidFill>
                <a:srgbClr val="325561"/>
              </a:solidFill>
              <a:latin typeface="+mj-lt"/>
            </a:endParaRPr>
          </a:p>
        </p:txBody>
      </p:sp>
      <p:sp>
        <p:nvSpPr>
          <p:cNvPr id="4" name="TextBox 3">
            <a:extLst>
              <a:ext uri="{FF2B5EF4-FFF2-40B4-BE49-F238E27FC236}">
                <a16:creationId xmlns:a16="http://schemas.microsoft.com/office/drawing/2014/main" id="{A005F9BC-E856-6953-26AB-56D5CD1633CB}"/>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33</a:t>
            </a:r>
          </a:p>
        </p:txBody>
      </p:sp>
    </p:spTree>
    <p:extLst>
      <p:ext uri="{BB962C8B-B14F-4D97-AF65-F5344CB8AC3E}">
        <p14:creationId xmlns:p14="http://schemas.microsoft.com/office/powerpoint/2010/main" val="904146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AD99-3900-F86A-411D-F6B4C962110E}"/>
              </a:ext>
            </a:extLst>
          </p:cNvPr>
          <p:cNvSpPr>
            <a:spLocks noGrp="1"/>
          </p:cNvSpPr>
          <p:nvPr>
            <p:ph type="title"/>
          </p:nvPr>
        </p:nvSpPr>
        <p:spPr>
          <a:xfrm>
            <a:off x="838200" y="365125"/>
            <a:ext cx="10515600" cy="820680"/>
          </a:xfrm>
        </p:spPr>
        <p:txBody>
          <a:bodyPr lIns="91440" tIns="45720" rIns="91440" bIns="45720" anchor="t"/>
          <a:lstStyle/>
          <a:p>
            <a:r>
              <a:rPr lang="en-US" sz="3600" b="1" dirty="0"/>
              <a:t>Discussion of Key Takeaways</a:t>
            </a:r>
            <a:endParaRPr lang="en-US" sz="3600" dirty="0"/>
          </a:p>
        </p:txBody>
      </p:sp>
      <p:sp>
        <p:nvSpPr>
          <p:cNvPr id="3" name="Text Placeholder 2">
            <a:extLst>
              <a:ext uri="{FF2B5EF4-FFF2-40B4-BE49-F238E27FC236}">
                <a16:creationId xmlns:a16="http://schemas.microsoft.com/office/drawing/2014/main" id="{3895A886-06EE-B54D-9305-FD6DFE8960BD}"/>
              </a:ext>
            </a:extLst>
          </p:cNvPr>
          <p:cNvSpPr>
            <a:spLocks noGrp="1"/>
          </p:cNvSpPr>
          <p:nvPr>
            <p:ph type="body" sz="quarter" idx="10"/>
          </p:nvPr>
        </p:nvSpPr>
        <p:spPr>
          <a:xfrm>
            <a:off x="838200" y="1426368"/>
            <a:ext cx="10515600" cy="4535941"/>
          </a:xfrm>
        </p:spPr>
        <p:txBody>
          <a:bodyPr lIns="91440" tIns="45720" rIns="91440" bIns="45720" anchor="t"/>
          <a:lstStyle/>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Create a proactive framework to help victims and survivors to represent within preparation and response initiatives:</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325561"/>
                </a:solidFill>
                <a:effectLst/>
                <a:latin typeface="+mj-lt"/>
                <a:ea typeface="Calibri" panose="020F0502020204030204" pitchFamily="34" charset="0"/>
                <a:cs typeface="Times New Roman" panose="02020603050405020304" pitchFamily="18" charset="0"/>
              </a:rPr>
              <a:t>Treat them as professionals and recognize their lived experiences and subject matter expertise.</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325561"/>
                </a:solidFill>
                <a:effectLst/>
                <a:latin typeface="+mj-lt"/>
                <a:ea typeface="Calibri" panose="020F0502020204030204" pitchFamily="34" charset="0"/>
                <a:cs typeface="Times New Roman" panose="02020603050405020304" pitchFamily="18" charset="0"/>
              </a:rPr>
              <a:t>Legitimize the value of victims/survivors sharing their stories and lived experiences.</a:t>
            </a:r>
          </a:p>
          <a:p>
            <a:pPr marL="800100" lvl="1" indent="-342900" algn="l">
              <a:lnSpc>
                <a:spcPct val="100000"/>
              </a:lnSpc>
              <a:spcBef>
                <a:spcPts val="600"/>
              </a:spcBef>
              <a:spcAft>
                <a:spcPts val="600"/>
              </a:spcAft>
              <a:buFont typeface="Arial" panose="020B0604020202020204" pitchFamily="34" charset="0"/>
              <a:buChar char="•"/>
            </a:pPr>
            <a:r>
              <a:rPr lang="en-US" dirty="0">
                <a:solidFill>
                  <a:srgbClr val="325561"/>
                </a:solidFill>
                <a:effectLst/>
                <a:latin typeface="+mj-lt"/>
                <a:ea typeface="Calibri"/>
                <a:cs typeface="Times New Roman"/>
              </a:rPr>
              <a:t>Connect survivors to Resiliency Centers for support and additional </a:t>
            </a:r>
            <a:r>
              <a:rPr lang="en-US">
                <a:solidFill>
                  <a:srgbClr val="325561"/>
                </a:solidFill>
                <a:effectLst/>
                <a:latin typeface="+mj-lt"/>
                <a:ea typeface="Calibri"/>
                <a:cs typeface="Times New Roman"/>
              </a:rPr>
              <a:t>referrals.</a:t>
            </a:r>
            <a:endParaRPr lang="en-US">
              <a:solidFill>
                <a:srgbClr val="325561"/>
              </a:solidFill>
              <a:latin typeface="+mj-lt"/>
              <a:ea typeface="Calibri"/>
              <a:cs typeface="Times New Roman"/>
            </a:endParaRPr>
          </a:p>
          <a:p>
            <a:pPr marL="800100" lvl="1" indent="-342900" algn="l">
              <a:lnSpc>
                <a:spcPct val="100000"/>
              </a:lnSpc>
              <a:spcBef>
                <a:spcPts val="600"/>
              </a:spcBef>
              <a:spcAft>
                <a:spcPts val="600"/>
              </a:spcAft>
              <a:buFont typeface="Arial" panose="020B0604020202020204" pitchFamily="34" charset="0"/>
              <a:buChar char="•"/>
            </a:pPr>
            <a:r>
              <a:rPr lang="en-US" dirty="0">
                <a:solidFill>
                  <a:srgbClr val="325561"/>
                </a:solidFill>
                <a:effectLst/>
                <a:latin typeface="+mj-lt"/>
                <a:ea typeface="Calibri"/>
                <a:cs typeface="Times New Roman"/>
              </a:rPr>
              <a:t>Recognize that there may be limitations to victims accessing services due to immigration status, perceived stigmas, and other barriers.</a:t>
            </a:r>
            <a:endParaRPr lang="en-US"/>
          </a:p>
          <a:p>
            <a:pPr marL="0" indent="0">
              <a:lnSpc>
                <a:spcPct val="100000"/>
              </a:lnSpc>
              <a:spcBef>
                <a:spcPts val="600"/>
              </a:spcBef>
              <a:spcAft>
                <a:spcPts val="600"/>
              </a:spcAft>
              <a:buNone/>
            </a:pPr>
            <a:endParaRPr lang="en-US" dirty="0">
              <a:solidFill>
                <a:srgbClr val="325561"/>
              </a:solidFill>
              <a:latin typeface="+mj-lt"/>
            </a:endParaRPr>
          </a:p>
        </p:txBody>
      </p:sp>
      <p:sp>
        <p:nvSpPr>
          <p:cNvPr id="4" name="TextBox 3">
            <a:extLst>
              <a:ext uri="{FF2B5EF4-FFF2-40B4-BE49-F238E27FC236}">
                <a16:creationId xmlns:a16="http://schemas.microsoft.com/office/drawing/2014/main" id="{40D13B60-7765-25D8-C94B-29F40F4AABD7}"/>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34</a:t>
            </a:r>
          </a:p>
        </p:txBody>
      </p:sp>
    </p:spTree>
    <p:extLst>
      <p:ext uri="{BB962C8B-B14F-4D97-AF65-F5344CB8AC3E}">
        <p14:creationId xmlns:p14="http://schemas.microsoft.com/office/powerpoint/2010/main" val="253672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0692-D61B-67ED-666B-70B8AAAE8116}"/>
              </a:ext>
            </a:extLst>
          </p:cNvPr>
          <p:cNvSpPr>
            <a:spLocks noGrp="1"/>
          </p:cNvSpPr>
          <p:nvPr>
            <p:ph type="title"/>
          </p:nvPr>
        </p:nvSpPr>
        <p:spPr>
          <a:xfrm>
            <a:off x="838200" y="365125"/>
            <a:ext cx="10515600" cy="811330"/>
          </a:xfrm>
        </p:spPr>
        <p:txBody>
          <a:bodyPr lIns="91440" tIns="45720" rIns="91440" bIns="45720" anchor="t"/>
          <a:lstStyle/>
          <a:p>
            <a:r>
              <a:rPr lang="en-US" sz="3600" b="1" dirty="0"/>
              <a:t>Discussion of Key Takeaways (</a:t>
            </a:r>
            <a:r>
              <a:rPr lang="en-US" sz="3600" b="1" i="1" dirty="0"/>
              <a:t>cont.</a:t>
            </a:r>
            <a:r>
              <a:rPr lang="en-US" sz="3600" b="1" dirty="0"/>
              <a:t>)</a:t>
            </a:r>
            <a:endParaRPr lang="en-US" dirty="0"/>
          </a:p>
        </p:txBody>
      </p:sp>
      <p:sp>
        <p:nvSpPr>
          <p:cNvPr id="3" name="Text Placeholder 2">
            <a:extLst>
              <a:ext uri="{FF2B5EF4-FFF2-40B4-BE49-F238E27FC236}">
                <a16:creationId xmlns:a16="http://schemas.microsoft.com/office/drawing/2014/main" id="{ECEE9C53-84DF-6CFE-E6DD-4E4FE5030A0B}"/>
              </a:ext>
            </a:extLst>
          </p:cNvPr>
          <p:cNvSpPr>
            <a:spLocks noGrp="1"/>
          </p:cNvSpPr>
          <p:nvPr>
            <p:ph type="body" sz="quarter" idx="10"/>
          </p:nvPr>
        </p:nvSpPr>
        <p:spPr>
          <a:xfrm>
            <a:off x="838200" y="1194318"/>
            <a:ext cx="10515600" cy="4907901"/>
          </a:xfrm>
        </p:spPr>
        <p:txBody>
          <a:bodyPr lIns="91440" tIns="45720" rIns="91440" bIns="45720" anchor="t"/>
          <a:lstStyle/>
          <a:p>
            <a:pPr>
              <a:lnSpc>
                <a:spcPct val="100000"/>
              </a:lnSpc>
              <a:spcBef>
                <a:spcPts val="600"/>
              </a:spcBef>
              <a:spcAft>
                <a:spcPts val="600"/>
              </a:spcAft>
            </a:pPr>
            <a:r>
              <a:rPr lang="en-US" sz="28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rPr>
              <a:t>Provide immediate access to financial assistance (including crime victim compensation):</a:t>
            </a:r>
            <a:endParaRPr lang="en-US" sz="24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l">
              <a:lnSpc>
                <a:spcPct val="100000"/>
              </a:lnSpc>
              <a:spcBef>
                <a:spcPts val="600"/>
              </a:spcBef>
              <a:spcAft>
                <a:spcPts val="600"/>
              </a:spcAft>
              <a:buChar char="•"/>
            </a:pPr>
            <a:r>
              <a:rPr lang="en-US" sz="2600" dirty="0">
                <a:solidFill>
                  <a:srgbClr val="325561"/>
                </a:solidFill>
                <a:effectLst/>
                <a:latin typeface="Calibri"/>
                <a:ea typeface="Calibri"/>
                <a:cs typeface="Times New Roman"/>
              </a:rPr>
              <a:t>Compensation agencies prepare with “go kits” that include all necessary victim/survivor information, applications, etc.</a:t>
            </a:r>
          </a:p>
          <a:p>
            <a:pPr marL="800100" lvl="1" indent="-342900" algn="l">
              <a:lnSpc>
                <a:spcPct val="100000"/>
              </a:lnSpc>
              <a:spcBef>
                <a:spcPts val="600"/>
              </a:spcBef>
              <a:spcAft>
                <a:spcPts val="600"/>
              </a:spcAft>
              <a:buChar char="•"/>
            </a:pPr>
            <a:r>
              <a:rPr lang="en-US" sz="2600">
                <a:solidFill>
                  <a:srgbClr val="325561"/>
                </a:solidFill>
                <a:latin typeface="Calibri"/>
                <a:ea typeface="Calibri"/>
                <a:cs typeface="Calibri"/>
              </a:rPr>
              <a:t>An abbreviated</a:t>
            </a:r>
            <a:r>
              <a:rPr lang="en-US" sz="2600">
                <a:solidFill>
                  <a:srgbClr val="325561"/>
                </a:solidFill>
                <a:effectLst/>
                <a:latin typeface="Calibri"/>
                <a:ea typeface="Calibri"/>
                <a:cs typeface="Calibri"/>
              </a:rPr>
              <a:t>, </a:t>
            </a:r>
            <a:r>
              <a:rPr lang="en-US" sz="2600">
                <a:solidFill>
                  <a:srgbClr val="325561"/>
                </a:solidFill>
                <a:latin typeface="Calibri"/>
                <a:ea typeface="Calibri"/>
                <a:cs typeface="Calibri"/>
              </a:rPr>
              <a:t>sample MVI-specific </a:t>
            </a:r>
            <a:r>
              <a:rPr lang="en-US" sz="2600">
                <a:solidFill>
                  <a:srgbClr val="325561"/>
                </a:solidFill>
                <a:effectLst/>
                <a:latin typeface="Calibri"/>
                <a:ea typeface="Calibri"/>
                <a:cs typeface="Calibri"/>
              </a:rPr>
              <a:t>victim compensation application </a:t>
            </a:r>
            <a:r>
              <a:rPr lang="en-US" sz="2600">
                <a:solidFill>
                  <a:srgbClr val="325561"/>
                </a:solidFill>
                <a:latin typeface="Calibri"/>
                <a:ea typeface="Calibri"/>
                <a:cs typeface="Calibri"/>
              </a:rPr>
              <a:t>form should be developed and shared with state crime victim compensation agencies</a:t>
            </a:r>
            <a:r>
              <a:rPr lang="en-US" sz="2600">
                <a:solidFill>
                  <a:srgbClr val="325561"/>
                </a:solidFill>
                <a:effectLst/>
                <a:latin typeface="Calibri"/>
                <a:ea typeface="Calibri"/>
                <a:cs typeface="Calibri"/>
              </a:rPr>
              <a:t>.</a:t>
            </a:r>
            <a:endParaRPr lang="en-US" sz="2600" dirty="0">
              <a:solidFill>
                <a:srgbClr val="325561"/>
              </a:solidFill>
              <a:effectLst/>
              <a:latin typeface="Calibri"/>
              <a:ea typeface="Calibri"/>
              <a:cs typeface="Calibri"/>
            </a:endParaRPr>
          </a:p>
          <a:p>
            <a:pPr marL="800100" lvl="1" indent="-342900" algn="l">
              <a:lnSpc>
                <a:spcPct val="100000"/>
              </a:lnSpc>
              <a:spcBef>
                <a:spcPts val="600"/>
              </a:spcBef>
              <a:spcAft>
                <a:spcPts val="600"/>
              </a:spcAft>
              <a:buChar char="•"/>
            </a:pPr>
            <a:r>
              <a:rPr lang="en-US" sz="2600">
                <a:solidFill>
                  <a:srgbClr val="325561"/>
                </a:solidFill>
                <a:latin typeface="Calibri"/>
                <a:ea typeface="Calibri"/>
                <a:cs typeface="Calibri"/>
              </a:rPr>
              <a:t>MVI-specific</a:t>
            </a:r>
            <a:r>
              <a:rPr lang="en-US" sz="2600">
                <a:solidFill>
                  <a:srgbClr val="325561"/>
                </a:solidFill>
                <a:effectLst/>
                <a:latin typeface="Calibri"/>
                <a:ea typeface="Calibri"/>
                <a:cs typeface="Calibri"/>
              </a:rPr>
              <a:t> policies and procedures necessary for “special benefits</a:t>
            </a:r>
            <a:r>
              <a:rPr lang="en-US" sz="2600">
                <a:solidFill>
                  <a:srgbClr val="325561"/>
                </a:solidFill>
                <a:latin typeface="Calibri"/>
                <a:ea typeface="Calibri"/>
                <a:cs typeface="Calibri"/>
              </a:rPr>
              <a:t>” from crime </a:t>
            </a:r>
            <a:r>
              <a:rPr lang="en-US" sz="2600" dirty="0">
                <a:solidFill>
                  <a:srgbClr val="325561"/>
                </a:solidFill>
                <a:latin typeface="Calibri"/>
                <a:ea typeface="Calibri"/>
                <a:cs typeface="Calibri"/>
              </a:rPr>
              <a:t>victim compensation programs should </a:t>
            </a:r>
            <a:r>
              <a:rPr lang="en-US" sz="2600" dirty="0">
                <a:solidFill>
                  <a:srgbClr val="325561"/>
                </a:solidFill>
                <a:effectLst/>
                <a:latin typeface="Calibri"/>
                <a:ea typeface="Calibri"/>
                <a:cs typeface="Calibri"/>
              </a:rPr>
              <a:t>be </a:t>
            </a:r>
            <a:r>
              <a:rPr lang="en-US" sz="2600" dirty="0">
                <a:solidFill>
                  <a:srgbClr val="325561"/>
                </a:solidFill>
                <a:latin typeface="Calibri"/>
                <a:ea typeface="Calibri"/>
                <a:cs typeface="Calibri"/>
              </a:rPr>
              <a:t>developed </a:t>
            </a:r>
            <a:r>
              <a:rPr lang="en-US" sz="2600" dirty="0">
                <a:solidFill>
                  <a:srgbClr val="325561"/>
                </a:solidFill>
                <a:effectLst/>
                <a:latin typeface="Calibri"/>
                <a:ea typeface="Calibri"/>
                <a:cs typeface="Calibri"/>
              </a:rPr>
              <a:t>and </a:t>
            </a:r>
            <a:r>
              <a:rPr lang="en-US" sz="2600" dirty="0">
                <a:solidFill>
                  <a:srgbClr val="325561"/>
                </a:solidFill>
                <a:latin typeface="Calibri"/>
                <a:ea typeface="Calibri"/>
                <a:cs typeface="Calibri"/>
              </a:rPr>
              <a:t>implemented</a:t>
            </a:r>
            <a:r>
              <a:rPr lang="en-US" sz="2600" dirty="0">
                <a:solidFill>
                  <a:srgbClr val="325561"/>
                </a:solidFill>
                <a:effectLst/>
                <a:latin typeface="Calibri"/>
                <a:ea typeface="Calibri"/>
                <a:cs typeface="Calibri"/>
              </a:rPr>
              <a:t>.</a:t>
            </a:r>
            <a:endParaRPr lang="en-US" sz="2600">
              <a:cs typeface="Calibri"/>
            </a:endParaRPr>
          </a:p>
          <a:p>
            <a:pPr marL="800100" lvl="1" indent="-342900" algn="l">
              <a:lnSpc>
                <a:spcPct val="100000"/>
              </a:lnSpc>
              <a:spcBef>
                <a:spcPts val="600"/>
              </a:spcBef>
              <a:spcAft>
                <a:spcPts val="600"/>
              </a:spcAft>
              <a:buFont typeface="Arial" panose="020B0604020202020204" pitchFamily="34" charset="0"/>
              <a:buChar char="•"/>
            </a:pPr>
            <a:endParaRPr lang="en-US"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600"/>
              </a:spcBef>
              <a:spcAft>
                <a:spcPts val="600"/>
              </a:spcAft>
            </a:pPr>
            <a:endParaRPr lang="en-US" dirty="0">
              <a:solidFill>
                <a:srgbClr val="325561"/>
              </a:solidFill>
              <a:latin typeface="Aptos" panose="02110004020202020204"/>
              <a:ea typeface="Calibri"/>
              <a:cs typeface="Times New Roman"/>
            </a:endParaRPr>
          </a:p>
        </p:txBody>
      </p:sp>
      <p:sp>
        <p:nvSpPr>
          <p:cNvPr id="4" name="TextBox 3">
            <a:extLst>
              <a:ext uri="{FF2B5EF4-FFF2-40B4-BE49-F238E27FC236}">
                <a16:creationId xmlns:a16="http://schemas.microsoft.com/office/drawing/2014/main" id="{5BFB8C80-499A-605E-8284-863A27FFC46D}"/>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35</a:t>
            </a:r>
          </a:p>
        </p:txBody>
      </p:sp>
    </p:spTree>
    <p:extLst>
      <p:ext uri="{BB962C8B-B14F-4D97-AF65-F5344CB8AC3E}">
        <p14:creationId xmlns:p14="http://schemas.microsoft.com/office/powerpoint/2010/main" val="2685709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F8D0-BA92-D52C-D6F5-A072E8D14D54}"/>
              </a:ext>
            </a:extLst>
          </p:cNvPr>
          <p:cNvSpPr>
            <a:spLocks noGrp="1"/>
          </p:cNvSpPr>
          <p:nvPr>
            <p:ph type="title"/>
          </p:nvPr>
        </p:nvSpPr>
        <p:spPr>
          <a:xfrm>
            <a:off x="838200" y="365125"/>
            <a:ext cx="10515600" cy="675760"/>
          </a:xfrm>
        </p:spPr>
        <p:txBody>
          <a:bodyPr lIns="91440" tIns="45720" rIns="91440" bIns="45720" anchor="t"/>
          <a:lstStyle/>
          <a:p>
            <a:r>
              <a:rPr lang="en-US" sz="3600" b="1" dirty="0"/>
              <a:t>Discussion of Key Takeaways (</a:t>
            </a:r>
            <a:r>
              <a:rPr lang="en-US" sz="3600" b="1" i="1" dirty="0"/>
              <a:t>cont.</a:t>
            </a:r>
            <a:r>
              <a:rPr lang="en-US" sz="3600" b="1" dirty="0"/>
              <a:t>)</a:t>
            </a:r>
            <a:endParaRPr lang="en-US" dirty="0"/>
          </a:p>
        </p:txBody>
      </p:sp>
      <p:sp>
        <p:nvSpPr>
          <p:cNvPr id="3" name="Text Placeholder 2">
            <a:extLst>
              <a:ext uri="{FF2B5EF4-FFF2-40B4-BE49-F238E27FC236}">
                <a16:creationId xmlns:a16="http://schemas.microsoft.com/office/drawing/2014/main" id="{E7E632BF-55AB-94C3-399D-F58DB9DB84C0}"/>
              </a:ext>
            </a:extLst>
          </p:cNvPr>
          <p:cNvSpPr>
            <a:spLocks noGrp="1"/>
          </p:cNvSpPr>
          <p:nvPr>
            <p:ph type="body" sz="quarter" idx="10"/>
          </p:nvPr>
        </p:nvSpPr>
        <p:spPr>
          <a:xfrm>
            <a:off x="838200" y="1039703"/>
            <a:ext cx="10515600" cy="5340063"/>
          </a:xfrm>
        </p:spPr>
        <p:txBody>
          <a:bodyPr lIns="91440" tIns="45720" rIns="91440" bIns="45720" anchor="t"/>
          <a:lstStyle/>
          <a:p>
            <a:pPr>
              <a:spcBef>
                <a:spcPts val="0"/>
              </a:spcBef>
            </a:pPr>
            <a:r>
              <a:rPr lang="en-US" sz="2200" dirty="0">
                <a:solidFill>
                  <a:srgbClr val="325561"/>
                </a:solidFill>
                <a:latin typeface="Calibri"/>
                <a:ea typeface="Calibri"/>
                <a:cs typeface="Calibri"/>
              </a:rPr>
              <a:t>Know/predict based upon previous MVI experiences, which services will be overwhelmed (such as behavioral/mental health counseling), and develop points-of-contact to augment services.</a:t>
            </a:r>
            <a:endParaRPr lang="en-US" sz="2200" dirty="0">
              <a:solidFill>
                <a:srgbClr val="325561"/>
              </a:solidFill>
              <a:latin typeface="Calibri"/>
              <a:ea typeface="Calibri"/>
              <a:cs typeface="Times New Roman"/>
            </a:endParaRPr>
          </a:p>
          <a:p>
            <a:pPr>
              <a:spcBef>
                <a:spcPts val="0"/>
              </a:spcBef>
            </a:pPr>
            <a:endParaRPr lang="en-US" sz="2200" dirty="0">
              <a:solidFill>
                <a:srgbClr val="325561"/>
              </a:solidFill>
              <a:latin typeface="Calibri"/>
              <a:ea typeface="Calibri"/>
              <a:cs typeface="Calibri"/>
            </a:endParaRPr>
          </a:p>
          <a:p>
            <a:pPr>
              <a:spcBef>
                <a:spcPts val="0"/>
              </a:spcBef>
            </a:pPr>
            <a:r>
              <a:rPr lang="en-US" sz="2200" dirty="0">
                <a:solidFill>
                  <a:srgbClr val="325561"/>
                </a:solidFill>
                <a:effectLst/>
                <a:latin typeface="Calibri"/>
                <a:ea typeface="Calibri"/>
                <a:cs typeface="Times New Roman"/>
              </a:rPr>
              <a:t>Document and disseminate information that </a:t>
            </a:r>
            <a:r>
              <a:rPr lang="en-US" sz="2200" i="1" dirty="0">
                <a:solidFill>
                  <a:srgbClr val="325561"/>
                </a:solidFill>
                <a:effectLst/>
                <a:latin typeface="Calibri"/>
                <a:ea typeface="Calibri"/>
                <a:cs typeface="Times New Roman"/>
              </a:rPr>
              <a:t>clarifies all roles and responsibilities</a:t>
            </a:r>
            <a:r>
              <a:rPr lang="en-US" sz="2200" dirty="0">
                <a:solidFill>
                  <a:srgbClr val="325561"/>
                </a:solidFill>
                <a:effectLst/>
                <a:latin typeface="Calibri"/>
                <a:ea typeface="Calibri"/>
                <a:cs typeface="Times New Roman"/>
              </a:rPr>
              <a:t> related to victim/survivor services, i.e., Federal, </a:t>
            </a:r>
            <a:r>
              <a:rPr lang="en-US" sz="2200" dirty="0">
                <a:solidFill>
                  <a:srgbClr val="325561"/>
                </a:solidFill>
                <a:latin typeface="Calibri"/>
                <a:ea typeface="Calibri"/>
                <a:cs typeface="Times New Roman"/>
              </a:rPr>
              <a:t>national, state</a:t>
            </a:r>
            <a:r>
              <a:rPr lang="en-US" sz="2200" dirty="0">
                <a:solidFill>
                  <a:srgbClr val="325561"/>
                </a:solidFill>
                <a:effectLst/>
                <a:latin typeface="Calibri"/>
                <a:ea typeface="Calibri"/>
                <a:cs typeface="Times New Roman"/>
              </a:rPr>
              <a:t>, </a:t>
            </a:r>
            <a:r>
              <a:rPr lang="en-US" sz="2200" dirty="0">
                <a:solidFill>
                  <a:srgbClr val="325561"/>
                </a:solidFill>
                <a:latin typeface="Calibri"/>
                <a:ea typeface="Calibri"/>
                <a:cs typeface="Times New Roman"/>
              </a:rPr>
              <a:t>regional, Tribal</a:t>
            </a:r>
            <a:r>
              <a:rPr lang="en-US" sz="2200" dirty="0">
                <a:solidFill>
                  <a:srgbClr val="325561"/>
                </a:solidFill>
                <a:effectLst/>
                <a:latin typeface="Calibri"/>
                <a:ea typeface="Calibri"/>
                <a:cs typeface="Times New Roman"/>
              </a:rPr>
              <a:t>, and local.</a:t>
            </a:r>
            <a:endParaRPr lang="en-US" sz="2200" dirty="0"/>
          </a:p>
          <a:p>
            <a:pPr>
              <a:spcBef>
                <a:spcPts val="0"/>
              </a:spcBef>
            </a:pPr>
            <a:endParaRPr lang="en-US" sz="22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200" dirty="0">
                <a:solidFill>
                  <a:srgbClr val="325561"/>
                </a:solidFill>
                <a:effectLst/>
                <a:latin typeface="Calibri"/>
                <a:ea typeface="Calibri"/>
                <a:cs typeface="Times New Roman"/>
              </a:rPr>
              <a:t>Document and understand the demographics of the community (age, gender, race, culture, language</a:t>
            </a:r>
            <a:r>
              <a:rPr lang="en-US" sz="2200" dirty="0">
                <a:solidFill>
                  <a:srgbClr val="325561"/>
                </a:solidFill>
                <a:latin typeface="Calibri"/>
                <a:ea typeface="Calibri"/>
                <a:cs typeface="Times New Roman"/>
              </a:rPr>
              <a:t>[</a:t>
            </a:r>
            <a:r>
              <a:rPr lang="en-US" sz="2200" dirty="0">
                <a:solidFill>
                  <a:srgbClr val="325561"/>
                </a:solidFill>
                <a:effectLst/>
                <a:latin typeface="Calibri"/>
                <a:ea typeface="Calibri"/>
                <a:cs typeface="Times New Roman"/>
              </a:rPr>
              <a:t>s</a:t>
            </a:r>
            <a:r>
              <a:rPr lang="en-US" sz="2200" dirty="0">
                <a:solidFill>
                  <a:srgbClr val="325561"/>
                </a:solidFill>
                <a:latin typeface="Calibri"/>
                <a:ea typeface="Calibri"/>
                <a:cs typeface="Times New Roman"/>
              </a:rPr>
              <a:t>]</a:t>
            </a:r>
            <a:r>
              <a:rPr lang="en-US" sz="2200" dirty="0">
                <a:solidFill>
                  <a:srgbClr val="325561"/>
                </a:solidFill>
                <a:effectLst/>
                <a:latin typeface="Calibri"/>
                <a:ea typeface="Calibri"/>
                <a:cs typeface="Times New Roman"/>
              </a:rPr>
              <a:t> spoken at home, and other demographics) to be able to tailor victim services post-MVI.</a:t>
            </a:r>
          </a:p>
          <a:p>
            <a:pPr>
              <a:spcBef>
                <a:spcPts val="0"/>
              </a:spcBef>
            </a:pPr>
            <a:endParaRPr lang="en-US" sz="22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2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rPr>
              <a:t>Develop sample MOUs and directives between emergency management and victim/survivor services (see “VOCA Center webinar, Emergency Management &amp; Crime Victim Compensation”).</a:t>
            </a:r>
          </a:p>
          <a:p>
            <a:pPr>
              <a:spcBef>
                <a:spcPts val="0"/>
              </a:spcBef>
            </a:pPr>
            <a:endParaRPr lang="en-US" sz="22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200" dirty="0">
                <a:solidFill>
                  <a:srgbClr val="325561"/>
                </a:solidFill>
                <a:effectLst/>
                <a:latin typeface="Calibri" panose="020F0502020204030204" pitchFamily="34" charset="0"/>
                <a:ea typeface="Calibri" panose="020F0502020204030204" pitchFamily="34" charset="0"/>
                <a:cs typeface="Times New Roman" panose="02020603050405020304" pitchFamily="18" charset="0"/>
              </a:rPr>
              <a:t>Develop resources and make training available to address secondary trauma and vicarious trauma of victim service professionals.</a:t>
            </a:r>
          </a:p>
          <a:p>
            <a:endParaRPr lang="en-US" sz="2200" dirty="0">
              <a:solidFill>
                <a:srgbClr val="325561"/>
              </a:solidFill>
            </a:endParaRPr>
          </a:p>
        </p:txBody>
      </p:sp>
      <p:sp>
        <p:nvSpPr>
          <p:cNvPr id="4" name="TextBox 3">
            <a:extLst>
              <a:ext uri="{FF2B5EF4-FFF2-40B4-BE49-F238E27FC236}">
                <a16:creationId xmlns:a16="http://schemas.microsoft.com/office/drawing/2014/main" id="{8C20BE71-FD31-8AC1-018D-DD8AAC1BCD5D}"/>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36</a:t>
            </a:r>
          </a:p>
        </p:txBody>
      </p:sp>
    </p:spTree>
    <p:extLst>
      <p:ext uri="{BB962C8B-B14F-4D97-AF65-F5344CB8AC3E}">
        <p14:creationId xmlns:p14="http://schemas.microsoft.com/office/powerpoint/2010/main" val="1236336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EAA2-E5BB-96F2-1BC2-8A6AC478DC0E}"/>
              </a:ext>
            </a:extLst>
          </p:cNvPr>
          <p:cNvSpPr>
            <a:spLocks noGrp="1"/>
          </p:cNvSpPr>
          <p:nvPr>
            <p:ph type="title"/>
          </p:nvPr>
        </p:nvSpPr>
        <p:spPr>
          <a:xfrm>
            <a:off x="578501" y="365125"/>
            <a:ext cx="10915261" cy="1668948"/>
          </a:xfrm>
        </p:spPr>
        <p:txBody>
          <a:bodyPr/>
          <a:lstStyle/>
          <a:p>
            <a:r>
              <a:rPr lang="en-US" sz="3600" b="1" dirty="0">
                <a:effectLst/>
                <a:latin typeface="+mn-lt"/>
                <a:ea typeface="Calibri" panose="020F0502020204030204" pitchFamily="34" charset="0"/>
                <a:cs typeface="Times New Roman" panose="02020603050405020304" pitchFamily="18" charset="0"/>
              </a:rPr>
              <a:t>5. Development of Planning, Preparation, Response and Recovery/Resilience Initiatives that Address Secondary Trauma and Vicarious Trauma</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endParaRPr lang="en-US" sz="3600" b="1" dirty="0"/>
          </a:p>
        </p:txBody>
      </p:sp>
      <p:sp>
        <p:nvSpPr>
          <p:cNvPr id="7" name="TextBox 6">
            <a:extLst>
              <a:ext uri="{FF2B5EF4-FFF2-40B4-BE49-F238E27FC236}">
                <a16:creationId xmlns:a16="http://schemas.microsoft.com/office/drawing/2014/main" id="{3C2DE5FE-52E2-9871-7D9F-1D8F6F8E2846}"/>
              </a:ext>
            </a:extLst>
          </p:cNvPr>
          <p:cNvSpPr txBox="1"/>
          <p:nvPr/>
        </p:nvSpPr>
        <p:spPr>
          <a:xfrm>
            <a:off x="1378765" y="2652993"/>
            <a:ext cx="9320169" cy="1508105"/>
          </a:xfrm>
          <a:prstGeom prst="rect">
            <a:avLst/>
          </a:prstGeom>
          <a:noFill/>
        </p:spPr>
        <p:txBody>
          <a:bodyPr wrap="square">
            <a:spAutoFit/>
          </a:bodyPr>
          <a:lstStyle/>
          <a:p>
            <a:pPr algn="ctr"/>
            <a:r>
              <a:rPr lang="en-US" sz="3600" b="1" dirty="0">
                <a:solidFill>
                  <a:srgbClr val="325561"/>
                </a:solidFill>
                <a:cs typeface="Calibri"/>
              </a:rPr>
              <a:t>Alyssa Rheingold, Ph.D.</a:t>
            </a:r>
          </a:p>
          <a:p>
            <a:pPr algn="ctr"/>
            <a:r>
              <a:rPr lang="en-US" sz="2800" dirty="0">
                <a:solidFill>
                  <a:srgbClr val="325561"/>
                </a:solidFill>
                <a:cs typeface="Calibri"/>
              </a:rPr>
              <a:t>Director of Response, Recovery, and Resilience Division, NMVC</a:t>
            </a:r>
            <a:endParaRPr lang="en-US" sz="2800" b="1" dirty="0">
              <a:solidFill>
                <a:srgbClr val="325561"/>
              </a:solidFill>
            </a:endParaRPr>
          </a:p>
        </p:txBody>
      </p:sp>
      <p:pic>
        <p:nvPicPr>
          <p:cNvPr id="8" name="Picture 7">
            <a:extLst>
              <a:ext uri="{FF2B5EF4-FFF2-40B4-BE49-F238E27FC236}">
                <a16:creationId xmlns:a16="http://schemas.microsoft.com/office/drawing/2014/main" id="{230A7E14-D7B7-8B09-CDDE-0E4E81D31107}"/>
              </a:ext>
            </a:extLst>
          </p:cNvPr>
          <p:cNvPicPr>
            <a:picLocks noChangeAspect="1"/>
          </p:cNvPicPr>
          <p:nvPr/>
        </p:nvPicPr>
        <p:blipFill>
          <a:blip r:embed="rId2"/>
          <a:srcRect t="6890" b="6890"/>
          <a:stretch/>
        </p:blipFill>
        <p:spPr>
          <a:xfrm>
            <a:off x="5071444" y="4435206"/>
            <a:ext cx="1648837" cy="1995288"/>
          </a:xfrm>
          <a:prstGeom prst="rect">
            <a:avLst/>
          </a:prstGeom>
          <a:solidFill>
            <a:srgbClr val="FFFFFF">
              <a:shade val="85000"/>
            </a:srgbClr>
          </a:solidFill>
          <a:ln w="88900" cap="sq">
            <a:solidFill>
              <a:srgbClr val="3255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142DA9E-C4A8-99D9-50F0-1C76C3BBC42C}"/>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37</a:t>
            </a:r>
          </a:p>
        </p:txBody>
      </p:sp>
    </p:spTree>
    <p:extLst>
      <p:ext uri="{BB962C8B-B14F-4D97-AF65-F5344CB8AC3E}">
        <p14:creationId xmlns:p14="http://schemas.microsoft.com/office/powerpoint/2010/main" val="1157569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6A677D-9329-0493-FC20-54957989AB46}"/>
              </a:ext>
            </a:extLst>
          </p:cNvPr>
          <p:cNvSpPr>
            <a:spLocks noGrp="1"/>
          </p:cNvSpPr>
          <p:nvPr>
            <p:ph type="body" sz="quarter" idx="10"/>
          </p:nvPr>
        </p:nvSpPr>
        <p:spPr>
          <a:xfrm>
            <a:off x="838200" y="1663700"/>
            <a:ext cx="10515600" cy="4243388"/>
          </a:xfrm>
        </p:spPr>
        <p:txBody>
          <a:bodyPr/>
          <a:lstStyle/>
          <a:p>
            <a:pPr marL="0" indent="0" algn="ctr">
              <a:buNone/>
            </a:pPr>
            <a:r>
              <a:rPr lang="en-US" sz="4000" dirty="0">
                <a:solidFill>
                  <a:srgbClr val="325561"/>
                </a:solidFill>
                <a:effectLst/>
                <a:latin typeface="+mj-lt"/>
                <a:ea typeface="Calibri" panose="020F0502020204030204" pitchFamily="34" charset="0"/>
                <a:cs typeface="Times New Roman" panose="02020603050405020304" pitchFamily="18" charset="0"/>
              </a:rPr>
              <a:t>Development of planning, preparation, response, recovery and resiliency initiatives that address secondary trauma and vicarious trauma among all MVI responders, with resources and strategies to help people recognize signs and have skill sets to mitigate the impact of secondary trauma.</a:t>
            </a:r>
          </a:p>
          <a:p>
            <a:pPr marL="0" indent="0">
              <a:buNone/>
            </a:pPr>
            <a:endParaRPr lang="en-US" sz="3600" dirty="0">
              <a:solidFill>
                <a:srgbClr val="325561"/>
              </a:solidFill>
              <a:latin typeface="+mj-lt"/>
            </a:endParaRPr>
          </a:p>
        </p:txBody>
      </p:sp>
      <p:sp>
        <p:nvSpPr>
          <p:cNvPr id="2" name="TextBox 1">
            <a:extLst>
              <a:ext uri="{FF2B5EF4-FFF2-40B4-BE49-F238E27FC236}">
                <a16:creationId xmlns:a16="http://schemas.microsoft.com/office/drawing/2014/main" id="{0262D193-5F5C-71CC-9C78-AE6888A3B825}"/>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38</a:t>
            </a:r>
          </a:p>
        </p:txBody>
      </p:sp>
    </p:spTree>
    <p:extLst>
      <p:ext uri="{BB962C8B-B14F-4D97-AF65-F5344CB8AC3E}">
        <p14:creationId xmlns:p14="http://schemas.microsoft.com/office/powerpoint/2010/main" val="2334936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EDD3-76F1-8C5F-CF77-8E51D7E571DF}"/>
              </a:ext>
            </a:extLst>
          </p:cNvPr>
          <p:cNvSpPr>
            <a:spLocks noGrp="1"/>
          </p:cNvSpPr>
          <p:nvPr>
            <p:ph type="title"/>
          </p:nvPr>
        </p:nvSpPr>
        <p:spPr/>
        <p:txBody>
          <a:bodyPr/>
          <a:lstStyle/>
          <a:p>
            <a:r>
              <a:rPr lang="en-US" sz="3600" b="1" dirty="0"/>
              <a:t>Key Takeaways</a:t>
            </a:r>
          </a:p>
        </p:txBody>
      </p:sp>
      <p:sp>
        <p:nvSpPr>
          <p:cNvPr id="3" name="Text Placeholder 2">
            <a:extLst>
              <a:ext uri="{FF2B5EF4-FFF2-40B4-BE49-F238E27FC236}">
                <a16:creationId xmlns:a16="http://schemas.microsoft.com/office/drawing/2014/main" id="{20EAA8E4-4DDF-3150-A0C8-0B978853CFF2}"/>
              </a:ext>
            </a:extLst>
          </p:cNvPr>
          <p:cNvSpPr>
            <a:spLocks noGrp="1"/>
          </p:cNvSpPr>
          <p:nvPr>
            <p:ph type="body" sz="quarter" idx="10"/>
          </p:nvPr>
        </p:nvSpPr>
        <p:spPr>
          <a:xfrm>
            <a:off x="838200" y="1616075"/>
            <a:ext cx="10515600" cy="4576763"/>
          </a:xfrm>
        </p:spPr>
        <p:txBody>
          <a:bodyPr lIns="91440" tIns="45720" rIns="91440" bIns="45720" anchor="t"/>
          <a:lstStyle/>
          <a:p>
            <a:pPr marL="514350" marR="0" lvl="0" indent="-514350">
              <a:spcBef>
                <a:spcPts val="0"/>
              </a:spcBef>
              <a:spcAft>
                <a:spcPts val="1200"/>
              </a:spcAft>
              <a:buAutoNum type="arabicPeriod"/>
            </a:pPr>
            <a:r>
              <a:rPr lang="en-US" sz="3200" dirty="0">
                <a:solidFill>
                  <a:srgbClr val="325561"/>
                </a:solidFill>
                <a:effectLst/>
                <a:latin typeface="+mj-lt"/>
                <a:ea typeface="Calibri" panose="020F0502020204030204" pitchFamily="34" charset="0"/>
                <a:cs typeface="Times New Roman" panose="02020603050405020304" pitchFamily="18" charset="0"/>
              </a:rPr>
              <a:t>Advocate for increased access for all emergency personnel responders and recent retirees to EAP and mental health services.</a:t>
            </a:r>
            <a:endParaRPr lang="en-US"/>
          </a:p>
          <a:p>
            <a:pPr marL="514350" marR="0" lvl="0" indent="-514350">
              <a:spcBef>
                <a:spcPts val="0"/>
              </a:spcBef>
              <a:spcAft>
                <a:spcPts val="1200"/>
              </a:spcAft>
              <a:buAutoNum type="arabicPeriod"/>
            </a:pPr>
            <a:r>
              <a:rPr lang="en-US" sz="3200" dirty="0">
                <a:solidFill>
                  <a:srgbClr val="325561"/>
                </a:solidFill>
                <a:effectLst/>
                <a:latin typeface="+mj-lt"/>
                <a:ea typeface="Calibri" panose="020F0502020204030204" pitchFamily="34" charset="0"/>
                <a:cs typeface="Times New Roman" panose="02020603050405020304" pitchFamily="18" charset="0"/>
              </a:rPr>
              <a:t>Create a multi-disciplinary working group to survey the field and develop standards for staff training about secondary trauma and vicarious trauma that features evidence-based practices; and that addresses the needs of first responders, and their families in urban, suburban, rural, remote and Tribal communities.</a:t>
            </a:r>
          </a:p>
          <a:p>
            <a:pPr marL="0" indent="0">
              <a:buNone/>
            </a:pPr>
            <a:endParaRPr lang="en-US" sz="3200" dirty="0">
              <a:solidFill>
                <a:srgbClr val="325561"/>
              </a:solidFill>
              <a:latin typeface="+mj-lt"/>
            </a:endParaRPr>
          </a:p>
        </p:txBody>
      </p:sp>
      <p:sp>
        <p:nvSpPr>
          <p:cNvPr id="4" name="TextBox 3">
            <a:extLst>
              <a:ext uri="{FF2B5EF4-FFF2-40B4-BE49-F238E27FC236}">
                <a16:creationId xmlns:a16="http://schemas.microsoft.com/office/drawing/2014/main" id="{B807C952-9444-4DB1-2773-133E96CD06BC}"/>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39</a:t>
            </a:r>
          </a:p>
        </p:txBody>
      </p:sp>
    </p:spTree>
    <p:extLst>
      <p:ext uri="{BB962C8B-B14F-4D97-AF65-F5344CB8AC3E}">
        <p14:creationId xmlns:p14="http://schemas.microsoft.com/office/powerpoint/2010/main" val="239246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94CBB1-19EF-1120-F306-D1880F304DA7}"/>
              </a:ext>
            </a:extLst>
          </p:cNvPr>
          <p:cNvSpPr/>
          <p:nvPr/>
        </p:nvSpPr>
        <p:spPr>
          <a:xfrm>
            <a:off x="729343" y="947056"/>
            <a:ext cx="10733314" cy="4704041"/>
          </a:xfrm>
          <a:prstGeom prst="rect">
            <a:avLst/>
          </a:prstGeom>
          <a:solidFill>
            <a:srgbClr val="DCF0FF">
              <a:alpha val="71000"/>
            </a:srgbClr>
          </a:solidFill>
          <a:l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38A49E1-CB41-0116-2104-207E927020D1}"/>
              </a:ext>
            </a:extLst>
          </p:cNvPr>
          <p:cNvSpPr txBox="1"/>
          <p:nvPr/>
        </p:nvSpPr>
        <p:spPr>
          <a:xfrm>
            <a:off x="935721" y="1245030"/>
            <a:ext cx="10287001" cy="4093428"/>
          </a:xfrm>
          <a:prstGeom prst="rect">
            <a:avLst/>
          </a:prstGeom>
          <a:noFill/>
        </p:spPr>
        <p:txBody>
          <a:bodyPr wrap="square" lIns="91440" tIns="45720" rIns="91440" bIns="45720" anchor="ctr">
            <a:spAutoFit/>
          </a:bodyPr>
          <a:lstStyle/>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Describe gaps in programs and services for MVI victims, survivors, first responders and impacted communities, identified by the NMVC Partner Leadership Council, that can be filled by proactive partnerships at the national, federal, Tribal, state, and local levels.</a:t>
            </a: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Identify key takeaways to improve victim/survivor and community access to collaborative, quality behavioral and mental health services, other supports, and programs.</a:t>
            </a: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Describe the wide scope of resources available from the 19 national organizations represented on the NMVC’s Partner Leadership Council.</a:t>
            </a:r>
          </a:p>
          <a:p>
            <a:pPr marL="285750" indent="-285750">
              <a:spcAft>
                <a:spcPts val="1200"/>
              </a:spcAft>
              <a:buSzPct val="115000"/>
              <a:buFontTx/>
              <a:buBlip>
                <a:blip r:embed="rId2">
                  <a:extLst>
                    <a:ext uri="{96DAC541-7B7A-43D3-8B79-37D633B846F1}">
                      <asvg:svgBlip xmlns:asvg="http://schemas.microsoft.com/office/drawing/2016/SVG/main" r:embed="rId3"/>
                    </a:ext>
                  </a:extLst>
                </a:blip>
              </a:buBlip>
            </a:pPr>
            <a:r>
              <a:rPr lang="en-US" sz="2300" dirty="0">
                <a:solidFill>
                  <a:srgbClr val="325561"/>
                </a:solidFill>
                <a:cs typeface="Calibri"/>
              </a:rPr>
              <a:t>Identify the latest resources from the National Mass Violence Center.</a:t>
            </a:r>
          </a:p>
        </p:txBody>
      </p:sp>
      <p:sp>
        <p:nvSpPr>
          <p:cNvPr id="4" name="TextBox 3">
            <a:extLst>
              <a:ext uri="{FF2B5EF4-FFF2-40B4-BE49-F238E27FC236}">
                <a16:creationId xmlns:a16="http://schemas.microsoft.com/office/drawing/2014/main" id="{A80928E6-B10F-130D-CF9A-A774E6E26B7A}"/>
              </a:ext>
            </a:extLst>
          </p:cNvPr>
          <p:cNvSpPr txBox="1"/>
          <p:nvPr/>
        </p:nvSpPr>
        <p:spPr>
          <a:xfrm>
            <a:off x="3723060" y="231616"/>
            <a:ext cx="4343112" cy="646331"/>
          </a:xfrm>
          <a:prstGeom prst="rect">
            <a:avLst/>
          </a:prstGeom>
          <a:noFill/>
        </p:spPr>
        <p:txBody>
          <a:bodyPr wrap="none" rtlCol="0" anchor="ctr">
            <a:spAutoFit/>
          </a:bodyPr>
          <a:lstStyle/>
          <a:p>
            <a:pPr algn="ctr"/>
            <a:r>
              <a:rPr lang="en-US" sz="3600" b="1" dirty="0">
                <a:solidFill>
                  <a:srgbClr val="325561"/>
                </a:solidFill>
                <a:ea typeface="Lato" panose="020F0502020204030203" pitchFamily="34" charset="0"/>
                <a:cs typeface="Lato" panose="020F0502020204030203" pitchFamily="34" charset="0"/>
              </a:rPr>
              <a:t>Learning Objectives</a:t>
            </a:r>
          </a:p>
        </p:txBody>
      </p:sp>
      <p:sp>
        <p:nvSpPr>
          <p:cNvPr id="5" name="TextBox 4">
            <a:extLst>
              <a:ext uri="{FF2B5EF4-FFF2-40B4-BE49-F238E27FC236}">
                <a16:creationId xmlns:a16="http://schemas.microsoft.com/office/drawing/2014/main" id="{6C784671-5CBC-0EF9-8281-FBE5D5E80B75}"/>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4</a:t>
            </a:r>
          </a:p>
        </p:txBody>
      </p:sp>
    </p:spTree>
    <p:extLst>
      <p:ext uri="{BB962C8B-B14F-4D97-AF65-F5344CB8AC3E}">
        <p14:creationId xmlns:p14="http://schemas.microsoft.com/office/powerpoint/2010/main" val="3754551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701B-4BA2-118B-6090-F5BE94851D0B}"/>
              </a:ext>
            </a:extLst>
          </p:cNvPr>
          <p:cNvSpPr>
            <a:spLocks noGrp="1"/>
          </p:cNvSpPr>
          <p:nvPr>
            <p:ph type="title"/>
          </p:nvPr>
        </p:nvSpPr>
        <p:spPr>
          <a:xfrm>
            <a:off x="838200" y="365125"/>
            <a:ext cx="10515600" cy="736533"/>
          </a:xfrm>
        </p:spPr>
        <p:txBody>
          <a:bodyPr lIns="91440" tIns="45720" rIns="91440" bIns="45720" anchor="t"/>
          <a:lstStyle/>
          <a:p>
            <a:r>
              <a:rPr lang="en-US" sz="3600" b="1" dirty="0"/>
              <a:t>Discussion of Key Takeaways</a:t>
            </a:r>
            <a:endParaRPr lang="en-US" sz="3600" dirty="0"/>
          </a:p>
        </p:txBody>
      </p:sp>
      <p:sp>
        <p:nvSpPr>
          <p:cNvPr id="3" name="Text Placeholder 2">
            <a:extLst>
              <a:ext uri="{FF2B5EF4-FFF2-40B4-BE49-F238E27FC236}">
                <a16:creationId xmlns:a16="http://schemas.microsoft.com/office/drawing/2014/main" id="{F3A49774-5EFB-FAB2-7DD8-70EBB5A69C21}"/>
              </a:ext>
            </a:extLst>
          </p:cNvPr>
          <p:cNvSpPr>
            <a:spLocks noGrp="1"/>
          </p:cNvSpPr>
          <p:nvPr>
            <p:ph type="body" sz="quarter" idx="10"/>
          </p:nvPr>
        </p:nvSpPr>
        <p:spPr>
          <a:xfrm>
            <a:off x="838200" y="1324947"/>
            <a:ext cx="10515600" cy="4870580"/>
          </a:xfrm>
        </p:spPr>
        <p:txBody>
          <a:bodyPr lIns="91440" tIns="45720" rIns="91440" bIns="45720" anchor="t"/>
          <a:lstStyle/>
          <a:p>
            <a:pPr>
              <a:lnSpc>
                <a:spcPct val="100000"/>
              </a:lnSpc>
              <a:spcBef>
                <a:spcPts val="600"/>
              </a:spcBef>
              <a:spcAft>
                <a:spcPts val="600"/>
              </a:spcAft>
            </a:pPr>
            <a:r>
              <a:rPr lang="en-US" dirty="0">
                <a:solidFill>
                  <a:srgbClr val="325561"/>
                </a:solidFill>
                <a:effectLst/>
                <a:latin typeface="+mj-lt"/>
                <a:ea typeface="Calibri"/>
                <a:cs typeface="Times New Roman"/>
              </a:rPr>
              <a:t>Prepare for a long-term timetable, communications and support strategy to address secondary trauma and vicarious trauma (ST/VT</a:t>
            </a:r>
            <a:r>
              <a:rPr lang="en-US" dirty="0">
                <a:solidFill>
                  <a:srgbClr val="325561"/>
                </a:solidFill>
                <a:latin typeface="+mj-lt"/>
                <a:ea typeface="Calibri"/>
                <a:cs typeface="Times New Roman"/>
              </a:rPr>
              <a:t>) of first responders,</a:t>
            </a:r>
            <a:r>
              <a:rPr lang="en-US" dirty="0">
                <a:solidFill>
                  <a:srgbClr val="325561"/>
                </a:solidFill>
                <a:effectLst/>
                <a:latin typeface="+mj-lt"/>
                <a:ea typeface="Calibri"/>
                <a:cs typeface="Times New Roman"/>
              </a:rPr>
              <a:t> that includes existing staff, those who have left/retired, and their families.</a:t>
            </a:r>
          </a:p>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Prepare employees and allies for the impact of news media coverage of MVIs; and centralize post-MVI interactions with the news media within agency/organizational Public Information Offices.</a:t>
            </a:r>
          </a:p>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Develop “markers” for when ST/VT reactions may occur.</a:t>
            </a:r>
          </a:p>
          <a:p>
            <a:pPr>
              <a:lnSpc>
                <a:spcPct val="100000"/>
              </a:lnSpc>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Activate peer support programs with trained leaders; and strategies that encourage employees to “notice your co-workers’ status.”</a:t>
            </a:r>
          </a:p>
          <a:p>
            <a:pPr marL="0" indent="0">
              <a:lnSpc>
                <a:spcPct val="100000"/>
              </a:lnSpc>
              <a:spcBef>
                <a:spcPts val="600"/>
              </a:spcBef>
              <a:spcAft>
                <a:spcPts val="600"/>
              </a:spcAft>
              <a:buNone/>
            </a:pPr>
            <a:endParaRPr lang="en-US" dirty="0">
              <a:solidFill>
                <a:srgbClr val="325561"/>
              </a:solidFill>
              <a:latin typeface="+mj-lt"/>
            </a:endParaRPr>
          </a:p>
        </p:txBody>
      </p:sp>
      <p:sp>
        <p:nvSpPr>
          <p:cNvPr id="4" name="TextBox 3">
            <a:extLst>
              <a:ext uri="{FF2B5EF4-FFF2-40B4-BE49-F238E27FC236}">
                <a16:creationId xmlns:a16="http://schemas.microsoft.com/office/drawing/2014/main" id="{9CA831A7-DC0A-AB4F-B0B3-94C64FCB1005}"/>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40</a:t>
            </a:r>
          </a:p>
        </p:txBody>
      </p:sp>
    </p:spTree>
    <p:extLst>
      <p:ext uri="{BB962C8B-B14F-4D97-AF65-F5344CB8AC3E}">
        <p14:creationId xmlns:p14="http://schemas.microsoft.com/office/powerpoint/2010/main" val="2301538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6FE1-797C-DCFD-0D32-0138F7FD52C4}"/>
              </a:ext>
            </a:extLst>
          </p:cNvPr>
          <p:cNvSpPr>
            <a:spLocks noGrp="1"/>
          </p:cNvSpPr>
          <p:nvPr>
            <p:ph type="title"/>
          </p:nvPr>
        </p:nvSpPr>
        <p:spPr>
          <a:xfrm>
            <a:off x="838200" y="365125"/>
            <a:ext cx="10515600" cy="722508"/>
          </a:xfrm>
        </p:spPr>
        <p:txBody>
          <a:bodyPr lIns="91440" tIns="45720" rIns="91440" bIns="45720" anchor="t"/>
          <a:lstStyle/>
          <a:p>
            <a:r>
              <a:rPr lang="en-US" sz="3600" b="1" dirty="0"/>
              <a:t>Discussion of Key Takeaways (</a:t>
            </a:r>
            <a:r>
              <a:rPr lang="en-US" sz="3600" b="1" i="1" dirty="0"/>
              <a:t>cont.</a:t>
            </a:r>
            <a:r>
              <a:rPr lang="en-US" sz="3600" b="1" dirty="0"/>
              <a:t>)</a:t>
            </a:r>
            <a:endParaRPr lang="en-US" dirty="0"/>
          </a:p>
        </p:txBody>
      </p:sp>
      <p:sp>
        <p:nvSpPr>
          <p:cNvPr id="3" name="Text Placeholder 2">
            <a:extLst>
              <a:ext uri="{FF2B5EF4-FFF2-40B4-BE49-F238E27FC236}">
                <a16:creationId xmlns:a16="http://schemas.microsoft.com/office/drawing/2014/main" id="{A3191AC3-146A-2801-C95D-A8310A62A289}"/>
              </a:ext>
            </a:extLst>
          </p:cNvPr>
          <p:cNvSpPr>
            <a:spLocks noGrp="1"/>
          </p:cNvSpPr>
          <p:nvPr>
            <p:ph type="body" sz="quarter" idx="10"/>
          </p:nvPr>
        </p:nvSpPr>
        <p:spPr>
          <a:xfrm>
            <a:off x="707571" y="1248682"/>
            <a:ext cx="10515600" cy="5114796"/>
          </a:xfrm>
        </p:spPr>
        <p:txBody>
          <a:bodyPr lIns="91440" tIns="45720" rIns="91440" bIns="45720" anchor="t"/>
          <a:lstStyle/>
          <a:p>
            <a:pPr>
              <a:spcBef>
                <a:spcPts val="600"/>
              </a:spcBef>
              <a:spcAft>
                <a:spcPts val="600"/>
              </a:spcAft>
            </a:pPr>
            <a:r>
              <a:rPr lang="en-US" dirty="0">
                <a:solidFill>
                  <a:srgbClr val="325561"/>
                </a:solidFill>
                <a:effectLst/>
                <a:latin typeface="+mj-lt"/>
                <a:ea typeface="Calibri"/>
                <a:cs typeface="Times New Roman"/>
              </a:rPr>
              <a:t>Recognize the lack of resources and peer support in rural/remote </a:t>
            </a:r>
            <a:r>
              <a:rPr lang="en-US" dirty="0">
                <a:solidFill>
                  <a:srgbClr val="325561"/>
                </a:solidFill>
                <a:latin typeface="+mj-lt"/>
                <a:ea typeface="Calibri"/>
                <a:cs typeface="Times New Roman"/>
              </a:rPr>
              <a:t>&amp; Tribal communities</a:t>
            </a:r>
            <a:r>
              <a:rPr lang="en-US" dirty="0">
                <a:solidFill>
                  <a:srgbClr val="325561"/>
                </a:solidFill>
                <a:effectLst/>
                <a:latin typeface="+mj-lt"/>
                <a:ea typeface="Calibri"/>
                <a:cs typeface="Times New Roman"/>
              </a:rPr>
              <a:t>.</a:t>
            </a:r>
          </a:p>
          <a:p>
            <a:pPr>
              <a:spcBef>
                <a:spcPts val="600"/>
              </a:spcBef>
              <a:spcAft>
                <a:spcPts val="600"/>
              </a:spcAft>
            </a:pPr>
            <a:r>
              <a:rPr lang="en-US" dirty="0">
                <a:solidFill>
                  <a:srgbClr val="325561"/>
                </a:solidFill>
                <a:effectLst/>
                <a:latin typeface="+mj-lt"/>
                <a:ea typeface="Calibri"/>
                <a:cs typeface="Times New Roman"/>
              </a:rPr>
              <a:t>Develop </a:t>
            </a:r>
            <a:r>
              <a:rPr lang="en-US" dirty="0">
                <a:solidFill>
                  <a:srgbClr val="325561"/>
                </a:solidFill>
                <a:latin typeface="+mj-lt"/>
                <a:ea typeface="Calibri"/>
                <a:cs typeface="Times New Roman"/>
              </a:rPr>
              <a:t>a national</a:t>
            </a:r>
            <a:r>
              <a:rPr lang="en-US" dirty="0">
                <a:solidFill>
                  <a:srgbClr val="325561"/>
                </a:solidFill>
                <a:effectLst/>
                <a:latin typeface="+mj-lt"/>
                <a:ea typeface="Calibri"/>
                <a:cs typeface="Times New Roman"/>
              </a:rPr>
              <a:t> </a:t>
            </a:r>
            <a:r>
              <a:rPr lang="en-US" dirty="0">
                <a:solidFill>
                  <a:srgbClr val="325561"/>
                </a:solidFill>
                <a:latin typeface="+mj-lt"/>
                <a:ea typeface="Calibri"/>
                <a:cs typeface="Times New Roman"/>
              </a:rPr>
              <a:t>training</a:t>
            </a:r>
            <a:r>
              <a:rPr lang="en-US" dirty="0">
                <a:solidFill>
                  <a:srgbClr val="325561"/>
                </a:solidFill>
                <a:effectLst/>
                <a:latin typeface="+mj-lt"/>
                <a:ea typeface="Calibri"/>
                <a:cs typeface="Times New Roman"/>
              </a:rPr>
              <a:t> </a:t>
            </a:r>
            <a:r>
              <a:rPr lang="en-US" dirty="0">
                <a:solidFill>
                  <a:srgbClr val="325561"/>
                </a:solidFill>
                <a:latin typeface="+mj-lt"/>
                <a:ea typeface="Calibri"/>
                <a:cs typeface="Times New Roman"/>
              </a:rPr>
              <a:t>program </a:t>
            </a:r>
            <a:r>
              <a:rPr lang="en-US" dirty="0">
                <a:solidFill>
                  <a:srgbClr val="325561"/>
                </a:solidFill>
                <a:effectLst/>
                <a:latin typeface="+mj-lt"/>
                <a:ea typeface="Calibri"/>
                <a:cs typeface="Times New Roman"/>
              </a:rPr>
              <a:t>about ST/VT that:</a:t>
            </a:r>
          </a:p>
          <a:p>
            <a:pPr marL="742950" lvl="1" indent="-285750">
              <a:spcBef>
                <a:spcPts val="600"/>
              </a:spcBef>
              <a:spcAft>
                <a:spcPts val="600"/>
              </a:spcAft>
              <a:buFont typeface="Arial" panose="020B0604020202020204" pitchFamily="34" charset="0"/>
              <a:buChar char="•"/>
            </a:pPr>
            <a:r>
              <a:rPr lang="en-US" sz="2600" dirty="0">
                <a:solidFill>
                  <a:srgbClr val="325561"/>
                </a:solidFill>
                <a:effectLst/>
                <a:latin typeface="+mj-lt"/>
                <a:ea typeface="Calibri"/>
                <a:cs typeface="Times New Roman"/>
              </a:rPr>
              <a:t>Recognizes (“predicts”) the problems and challenges of ST/VT</a:t>
            </a:r>
            <a:r>
              <a:rPr lang="en-US" sz="2600" dirty="0">
                <a:solidFill>
                  <a:srgbClr val="325561"/>
                </a:solidFill>
                <a:latin typeface="+mj-lt"/>
                <a:ea typeface="Calibri"/>
                <a:cs typeface="Times New Roman"/>
              </a:rPr>
              <a:t>; and helps create long-term programs for support.</a:t>
            </a:r>
            <a:endParaRPr lang="en-US" sz="2600">
              <a:solidFill>
                <a:srgbClr val="325561"/>
              </a:solidFill>
              <a:effectLst/>
              <a:latin typeface="+mj-lt"/>
              <a:ea typeface="Calibri" panose="020F0502020204030204" pitchFamily="34" charset="0"/>
              <a:cs typeface="Times New Roman" panose="02020603050405020304" pitchFamily="18" charset="0"/>
            </a:endParaRPr>
          </a:p>
          <a:p>
            <a:pPr marL="742950" lvl="1" indent="-285750">
              <a:spcBef>
                <a:spcPts val="600"/>
              </a:spcBef>
              <a:spcAft>
                <a:spcPts val="600"/>
              </a:spcAft>
              <a:buFont typeface="Arial" panose="020B0604020202020204" pitchFamily="34" charset="0"/>
              <a:buChar char="•"/>
            </a:pPr>
            <a:r>
              <a:rPr lang="en-US" sz="2600" dirty="0">
                <a:solidFill>
                  <a:srgbClr val="325561"/>
                </a:solidFill>
                <a:effectLst/>
                <a:latin typeface="+mj-lt"/>
                <a:ea typeface="Calibri"/>
                <a:cs typeface="Times New Roman"/>
              </a:rPr>
              <a:t>Can be attached to Federal grants and Cooperative </a:t>
            </a:r>
            <a:r>
              <a:rPr lang="en-US" sz="2600" dirty="0">
                <a:solidFill>
                  <a:srgbClr val="325561"/>
                </a:solidFill>
                <a:latin typeface="+mj-lt"/>
                <a:ea typeface="Calibri"/>
                <a:cs typeface="Times New Roman"/>
              </a:rPr>
              <a:t>Agreements</a:t>
            </a:r>
            <a:r>
              <a:rPr lang="en-US" sz="2600" dirty="0">
                <a:solidFill>
                  <a:srgbClr val="325561"/>
                </a:solidFill>
                <a:effectLst/>
                <a:latin typeface="+mj-lt"/>
                <a:ea typeface="Calibri"/>
                <a:cs typeface="Times New Roman"/>
              </a:rPr>
              <a:t>.</a:t>
            </a:r>
          </a:p>
          <a:p>
            <a:pPr marL="742950" lvl="1" indent="-285750">
              <a:spcBef>
                <a:spcPts val="600"/>
              </a:spcBef>
              <a:spcAft>
                <a:spcPts val="600"/>
              </a:spcAft>
              <a:buFont typeface="Arial" panose="020B0604020202020204" pitchFamily="34" charset="0"/>
              <a:buChar char="•"/>
            </a:pPr>
            <a:r>
              <a:rPr lang="en-US" sz="2600" dirty="0">
                <a:solidFill>
                  <a:srgbClr val="325561"/>
                </a:solidFill>
                <a:effectLst/>
                <a:latin typeface="+mj-lt"/>
                <a:ea typeface="Calibri"/>
                <a:cs typeface="Times New Roman"/>
              </a:rPr>
              <a:t>Can be tailored to specific agencies</a:t>
            </a:r>
            <a:r>
              <a:rPr lang="en-US" sz="2600" dirty="0">
                <a:solidFill>
                  <a:srgbClr val="325561"/>
                </a:solidFill>
                <a:latin typeface="+mj-lt"/>
                <a:ea typeface="Calibri"/>
                <a:cs typeface="Times New Roman"/>
              </a:rPr>
              <a:t> and partner organizations</a:t>
            </a:r>
            <a:r>
              <a:rPr lang="en-US" sz="2600" dirty="0">
                <a:solidFill>
                  <a:srgbClr val="325561"/>
                </a:solidFill>
                <a:effectLst/>
                <a:latin typeface="+mj-lt"/>
                <a:ea typeface="Calibri"/>
                <a:cs typeface="Times New Roman"/>
              </a:rPr>
              <a:t>.</a:t>
            </a:r>
          </a:p>
          <a:p>
            <a:pPr marL="742950" lvl="1" indent="-285750">
              <a:spcBef>
                <a:spcPts val="600"/>
              </a:spcBef>
              <a:spcAft>
                <a:spcPts val="600"/>
              </a:spcAft>
              <a:buFont typeface="Arial" panose="020B0604020202020204" pitchFamily="34" charset="0"/>
              <a:buChar char="•"/>
            </a:pPr>
            <a:r>
              <a:rPr lang="en-US" sz="2600" dirty="0">
                <a:solidFill>
                  <a:srgbClr val="325561"/>
                </a:solidFill>
                <a:effectLst/>
                <a:latin typeface="+mj-lt"/>
                <a:ea typeface="Calibri"/>
                <a:cs typeface="Times New Roman"/>
              </a:rPr>
              <a:t>Identifies and helps create long-term programs.</a:t>
            </a:r>
          </a:p>
          <a:p>
            <a:pPr marL="742950" lvl="1" indent="-285750">
              <a:spcBef>
                <a:spcPts val="600"/>
              </a:spcBef>
              <a:spcAft>
                <a:spcPts val="600"/>
              </a:spcAft>
              <a:buFont typeface="Arial" panose="020B0604020202020204" pitchFamily="34" charset="0"/>
              <a:buChar char="•"/>
            </a:pPr>
            <a:r>
              <a:rPr lang="en-US" sz="2600" dirty="0">
                <a:solidFill>
                  <a:srgbClr val="325561"/>
                </a:solidFill>
                <a:effectLst/>
                <a:latin typeface="+mj-lt"/>
                <a:ea typeface="Calibri"/>
                <a:cs typeface="Times New Roman"/>
              </a:rPr>
              <a:t>Features outreach strategies and messaging to helpers.</a:t>
            </a:r>
          </a:p>
          <a:p>
            <a:pPr marL="742950" lvl="1" indent="-285750">
              <a:spcBef>
                <a:spcPts val="600"/>
              </a:spcBef>
              <a:spcAft>
                <a:spcPts val="600"/>
              </a:spcAft>
              <a:buFont typeface="Arial" panose="020B0604020202020204" pitchFamily="34" charset="0"/>
              <a:buChar char="•"/>
            </a:pPr>
            <a:r>
              <a:rPr lang="en-US" sz="2600" dirty="0">
                <a:solidFill>
                  <a:srgbClr val="325561"/>
                </a:solidFill>
                <a:effectLst/>
                <a:latin typeface="+mj-lt"/>
                <a:ea typeface="Calibri"/>
                <a:cs typeface="Times New Roman"/>
              </a:rPr>
              <a:t>Identifies the value of seeking and providing support for ST/VT.</a:t>
            </a:r>
          </a:p>
        </p:txBody>
      </p:sp>
      <p:sp>
        <p:nvSpPr>
          <p:cNvPr id="4" name="TextBox 3">
            <a:extLst>
              <a:ext uri="{FF2B5EF4-FFF2-40B4-BE49-F238E27FC236}">
                <a16:creationId xmlns:a16="http://schemas.microsoft.com/office/drawing/2014/main" id="{67656B53-D56D-1F35-8004-2D189DDC6909}"/>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41</a:t>
            </a:r>
          </a:p>
        </p:txBody>
      </p:sp>
    </p:spTree>
    <p:extLst>
      <p:ext uri="{BB962C8B-B14F-4D97-AF65-F5344CB8AC3E}">
        <p14:creationId xmlns:p14="http://schemas.microsoft.com/office/powerpoint/2010/main" val="1861953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550A-38A6-19C0-F142-F344D44B5D6D}"/>
              </a:ext>
            </a:extLst>
          </p:cNvPr>
          <p:cNvSpPr>
            <a:spLocks noGrp="1"/>
          </p:cNvSpPr>
          <p:nvPr>
            <p:ph type="title"/>
          </p:nvPr>
        </p:nvSpPr>
        <p:spPr/>
        <p:txBody>
          <a:bodyPr lIns="91440" tIns="45720" rIns="91440" bIns="45720" anchor="t"/>
          <a:lstStyle/>
          <a:p>
            <a:r>
              <a:rPr lang="en-US" sz="3600" b="1" dirty="0"/>
              <a:t>Discussion of Key Takeaways (</a:t>
            </a:r>
            <a:r>
              <a:rPr lang="en-US" sz="3600" b="1" i="1" dirty="0"/>
              <a:t>cont.</a:t>
            </a:r>
            <a:r>
              <a:rPr lang="en-US" sz="3600" b="1" dirty="0"/>
              <a:t>)</a:t>
            </a:r>
            <a:endParaRPr lang="en-US" sz="3600" dirty="0"/>
          </a:p>
        </p:txBody>
      </p:sp>
      <p:sp>
        <p:nvSpPr>
          <p:cNvPr id="3" name="Text Placeholder 2">
            <a:extLst>
              <a:ext uri="{FF2B5EF4-FFF2-40B4-BE49-F238E27FC236}">
                <a16:creationId xmlns:a16="http://schemas.microsoft.com/office/drawing/2014/main" id="{90F75C08-28AF-2FE0-50EF-B4093DE834ED}"/>
              </a:ext>
            </a:extLst>
          </p:cNvPr>
          <p:cNvSpPr>
            <a:spLocks noGrp="1"/>
          </p:cNvSpPr>
          <p:nvPr>
            <p:ph type="body" sz="quarter" idx="10"/>
          </p:nvPr>
        </p:nvSpPr>
        <p:spPr>
          <a:xfrm>
            <a:off x="838200" y="1881414"/>
            <a:ext cx="10515600" cy="4005263"/>
          </a:xfrm>
        </p:spPr>
        <p:txBody>
          <a:bodyPr/>
          <a:lstStyle/>
          <a:p>
            <a:pPr>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Provide training and and train-the-trainers programs about ST/VT that are easily accessible via virtual and in-person modalities; and can be integrated into all employee training programs.</a:t>
            </a:r>
          </a:p>
          <a:p>
            <a:pPr>
              <a:spcBef>
                <a:spcPts val="600"/>
              </a:spcBef>
              <a:spcAft>
                <a:spcPts val="600"/>
              </a:spcAft>
            </a:pPr>
            <a:r>
              <a:rPr lang="en-US" dirty="0">
                <a:solidFill>
                  <a:srgbClr val="325561"/>
                </a:solidFill>
                <a:effectLst/>
                <a:latin typeface="+mj-lt"/>
                <a:ea typeface="Calibri" panose="020F0502020204030204" pitchFamily="34" charset="0"/>
                <a:cs typeface="Times New Roman" panose="02020603050405020304" pitchFamily="18" charset="0"/>
              </a:rPr>
              <a:t>Normalize self-care and work-life harmony.</a:t>
            </a:r>
          </a:p>
          <a:p>
            <a:endParaRPr lang="en-US" dirty="0"/>
          </a:p>
        </p:txBody>
      </p:sp>
      <p:sp>
        <p:nvSpPr>
          <p:cNvPr id="6" name="TextBox 5">
            <a:extLst>
              <a:ext uri="{FF2B5EF4-FFF2-40B4-BE49-F238E27FC236}">
                <a16:creationId xmlns:a16="http://schemas.microsoft.com/office/drawing/2014/main" id="{E74B3C13-E712-CB38-1701-51A96BB0DDD0}"/>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42</a:t>
            </a:r>
          </a:p>
        </p:txBody>
      </p:sp>
    </p:spTree>
    <p:extLst>
      <p:ext uri="{BB962C8B-B14F-4D97-AF65-F5344CB8AC3E}">
        <p14:creationId xmlns:p14="http://schemas.microsoft.com/office/powerpoint/2010/main" val="3125456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9357-C680-4A71-A364-03E4259FDEC4}"/>
              </a:ext>
            </a:extLst>
          </p:cNvPr>
          <p:cNvSpPr>
            <a:spLocks noGrp="1"/>
          </p:cNvSpPr>
          <p:nvPr>
            <p:ph type="title"/>
          </p:nvPr>
        </p:nvSpPr>
        <p:spPr/>
        <p:txBody>
          <a:bodyPr/>
          <a:lstStyle/>
          <a:p>
            <a:r>
              <a:rPr lang="en-US" b="1" dirty="0"/>
              <a:t>Finally….</a:t>
            </a:r>
          </a:p>
        </p:txBody>
      </p:sp>
      <p:pic>
        <p:nvPicPr>
          <p:cNvPr id="4" name="Picture 3">
            <a:extLst>
              <a:ext uri="{FF2B5EF4-FFF2-40B4-BE49-F238E27FC236}">
                <a16:creationId xmlns:a16="http://schemas.microsoft.com/office/drawing/2014/main" id="{413CD567-FC4C-1743-C995-BDA638D25EE3}"/>
              </a:ext>
            </a:extLst>
          </p:cNvPr>
          <p:cNvPicPr>
            <a:picLocks noChangeAspect="1"/>
          </p:cNvPicPr>
          <p:nvPr/>
        </p:nvPicPr>
        <p:blipFill>
          <a:blip r:embed="rId2"/>
          <a:stretch>
            <a:fillRect/>
          </a:stretch>
        </p:blipFill>
        <p:spPr>
          <a:xfrm>
            <a:off x="2507141" y="1693776"/>
            <a:ext cx="6748133" cy="4339842"/>
          </a:xfrm>
          <a:prstGeom prst="rect">
            <a:avLst/>
          </a:prstGeom>
        </p:spPr>
      </p:pic>
      <p:sp>
        <p:nvSpPr>
          <p:cNvPr id="5" name="TextBox 4">
            <a:extLst>
              <a:ext uri="{FF2B5EF4-FFF2-40B4-BE49-F238E27FC236}">
                <a16:creationId xmlns:a16="http://schemas.microsoft.com/office/drawing/2014/main" id="{8BC219B3-5AFC-8AB4-9AF5-F8DD9E78F41B}"/>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43</a:t>
            </a:r>
          </a:p>
        </p:txBody>
      </p:sp>
    </p:spTree>
    <p:extLst>
      <p:ext uri="{BB962C8B-B14F-4D97-AF65-F5344CB8AC3E}">
        <p14:creationId xmlns:p14="http://schemas.microsoft.com/office/powerpoint/2010/main" val="1256616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C2143-A866-A017-3F66-0E3D09AB1C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690141-1231-5985-E9E5-FA387A6C4497}"/>
              </a:ext>
            </a:extLst>
          </p:cNvPr>
          <p:cNvSpPr/>
          <p:nvPr/>
        </p:nvSpPr>
        <p:spPr>
          <a:xfrm>
            <a:off x="729343" y="2105637"/>
            <a:ext cx="10733314" cy="2399251"/>
          </a:xfrm>
          <a:prstGeom prst="rect">
            <a:avLst/>
          </a:prstGeom>
          <a:solidFill>
            <a:srgbClr val="DCF0FF">
              <a:alpha val="71000"/>
            </a:srgbClr>
          </a:solidFill>
          <a:l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6892C04-BAE1-54AF-331E-D2B9B29CDA96}"/>
              </a:ext>
            </a:extLst>
          </p:cNvPr>
          <p:cNvSpPr txBox="1"/>
          <p:nvPr/>
        </p:nvSpPr>
        <p:spPr>
          <a:xfrm>
            <a:off x="3134792" y="2951441"/>
            <a:ext cx="5923417" cy="707886"/>
          </a:xfrm>
          <a:prstGeom prst="rect">
            <a:avLst/>
          </a:prstGeom>
          <a:noFill/>
        </p:spPr>
        <p:txBody>
          <a:bodyPr wrap="none" rtlCol="0" anchor="ctr">
            <a:spAutoFit/>
          </a:bodyPr>
          <a:lstStyle/>
          <a:p>
            <a:pPr algn="ctr"/>
            <a:r>
              <a:rPr lang="en-US" sz="4000" b="1" dirty="0">
                <a:solidFill>
                  <a:srgbClr val="325561"/>
                </a:solidFill>
                <a:ea typeface="Lato" panose="020F0502020204030203" pitchFamily="34" charset="0"/>
                <a:cs typeface="Lato" panose="020F0502020204030203" pitchFamily="34" charset="0"/>
              </a:rPr>
              <a:t>ONE STRATEGY OR SKILL</a:t>
            </a:r>
          </a:p>
        </p:txBody>
      </p:sp>
      <p:sp>
        <p:nvSpPr>
          <p:cNvPr id="5" name="TextBox 4">
            <a:extLst>
              <a:ext uri="{FF2B5EF4-FFF2-40B4-BE49-F238E27FC236}">
                <a16:creationId xmlns:a16="http://schemas.microsoft.com/office/drawing/2014/main" id="{FB58D9B9-821C-8D9A-80A1-B6ECB1842A08}"/>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44</a:t>
            </a:r>
          </a:p>
        </p:txBody>
      </p:sp>
    </p:spTree>
    <p:extLst>
      <p:ext uri="{BB962C8B-B14F-4D97-AF65-F5344CB8AC3E}">
        <p14:creationId xmlns:p14="http://schemas.microsoft.com/office/powerpoint/2010/main" val="2664774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35F0-08AF-8F2E-19B7-3C4CDA7C44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A8355F-BF12-475A-FDC7-DFF5593EFB72}"/>
              </a:ext>
            </a:extLst>
          </p:cNvPr>
          <p:cNvSpPr/>
          <p:nvPr/>
        </p:nvSpPr>
        <p:spPr>
          <a:xfrm>
            <a:off x="729343" y="2105637"/>
            <a:ext cx="10733314" cy="2399251"/>
          </a:xfrm>
          <a:prstGeom prst="rect">
            <a:avLst/>
          </a:prstGeom>
          <a:solidFill>
            <a:srgbClr val="DCF0FF">
              <a:alpha val="71000"/>
            </a:srgbClr>
          </a:solidFill>
          <a:ln>
            <a:solidFill>
              <a:srgbClr val="325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5A73378-9E59-8436-22DE-445B78C478C0}"/>
              </a:ext>
            </a:extLst>
          </p:cNvPr>
          <p:cNvSpPr txBox="1"/>
          <p:nvPr/>
        </p:nvSpPr>
        <p:spPr>
          <a:xfrm>
            <a:off x="935721" y="2676191"/>
            <a:ext cx="10287001" cy="1231106"/>
          </a:xfrm>
          <a:prstGeom prst="rect">
            <a:avLst/>
          </a:prstGeom>
          <a:noFill/>
        </p:spPr>
        <p:txBody>
          <a:bodyPr wrap="square" lIns="91440" tIns="45720" rIns="91440" bIns="45720" anchor="ctr">
            <a:spAutoFit/>
          </a:bodyPr>
          <a:lstStyle/>
          <a:p>
            <a:pPr marL="1200150" lvl="2" indent="-285750">
              <a:spcAft>
                <a:spcPts val="1200"/>
              </a:spcAft>
              <a:buSzPct val="115000"/>
              <a:buBlip>
                <a:blip r:embed="rId2">
                  <a:extLst>
                    <a:ext uri="{96DAC541-7B7A-43D3-8B79-37D633B846F1}">
                      <asvg:svgBlip xmlns:asvg="http://schemas.microsoft.com/office/drawing/2016/SVG/main" r:embed="rId3"/>
                    </a:ext>
                  </a:extLst>
                </a:blip>
              </a:buBlip>
            </a:pPr>
            <a:r>
              <a:rPr lang="en-US" sz="3200" i="1" dirty="0">
                <a:solidFill>
                  <a:srgbClr val="325561"/>
                </a:solidFill>
                <a:latin typeface="Calibri"/>
                <a:cs typeface="Calibri"/>
              </a:rPr>
              <a:t>For Consultations: </a:t>
            </a:r>
            <a:r>
              <a:rPr lang="en-US" sz="3200" i="1" dirty="0">
                <a:solidFill>
                  <a:srgbClr val="325561"/>
                </a:solidFill>
                <a:latin typeface="Calibri"/>
                <a:cs typeface="Calibri"/>
                <a:hlinkClick r:id="rId4"/>
              </a:rPr>
              <a:t>nmvc@musc.edu</a:t>
            </a:r>
            <a:endParaRPr lang="en-US" sz="3200" i="1" dirty="0">
              <a:solidFill>
                <a:srgbClr val="325561"/>
              </a:solidFill>
              <a:latin typeface="Calibri"/>
              <a:cs typeface="Calibri"/>
            </a:endParaRPr>
          </a:p>
          <a:p>
            <a:pPr marL="1200150" lvl="2" indent="-285750">
              <a:spcAft>
                <a:spcPts val="1200"/>
              </a:spcAft>
              <a:buSzPct val="115000"/>
              <a:buBlip>
                <a:blip r:embed="rId2">
                  <a:extLst>
                    <a:ext uri="{96DAC541-7B7A-43D3-8B79-37D633B846F1}">
                      <asvg:svgBlip xmlns:asvg="http://schemas.microsoft.com/office/drawing/2016/SVG/main" r:embed="rId3"/>
                    </a:ext>
                  </a:extLst>
                </a:blip>
              </a:buBlip>
            </a:pPr>
            <a:r>
              <a:rPr lang="en-US" sz="3200" i="1" dirty="0">
                <a:solidFill>
                  <a:srgbClr val="325561"/>
                </a:solidFill>
                <a:latin typeface="Calibri"/>
                <a:cs typeface="Calibri"/>
              </a:rPr>
              <a:t>For Technical Assistance: </a:t>
            </a:r>
            <a:r>
              <a:rPr lang="en-US" sz="3200" i="1" dirty="0">
                <a:solidFill>
                  <a:srgbClr val="325561"/>
                </a:solidFill>
                <a:latin typeface="Calibri"/>
                <a:cs typeface="Calibri"/>
                <a:hlinkClick r:id="rId5"/>
              </a:rPr>
              <a:t>ICP-TTA@musc.edu</a:t>
            </a:r>
            <a:endParaRPr lang="en-US" sz="3200" i="1" dirty="0">
              <a:solidFill>
                <a:srgbClr val="325561"/>
              </a:solidFill>
              <a:latin typeface="Calibri"/>
              <a:cs typeface="Calibri"/>
            </a:endParaRPr>
          </a:p>
        </p:txBody>
      </p:sp>
      <p:sp>
        <p:nvSpPr>
          <p:cNvPr id="4" name="TextBox 3">
            <a:extLst>
              <a:ext uri="{FF2B5EF4-FFF2-40B4-BE49-F238E27FC236}">
                <a16:creationId xmlns:a16="http://schemas.microsoft.com/office/drawing/2014/main" id="{425BB366-4793-4DD5-0843-135919961805}"/>
              </a:ext>
            </a:extLst>
          </p:cNvPr>
          <p:cNvSpPr txBox="1"/>
          <p:nvPr/>
        </p:nvSpPr>
        <p:spPr>
          <a:xfrm>
            <a:off x="2237136" y="718016"/>
            <a:ext cx="7549887" cy="1200329"/>
          </a:xfrm>
          <a:prstGeom prst="rect">
            <a:avLst/>
          </a:prstGeom>
          <a:noFill/>
        </p:spPr>
        <p:txBody>
          <a:bodyPr wrap="none" lIns="91440" tIns="45720" rIns="91440" bIns="45720" rtlCol="0" anchor="ctr">
            <a:spAutoFit/>
          </a:bodyPr>
          <a:lstStyle/>
          <a:p>
            <a:pPr algn="ctr"/>
            <a:r>
              <a:rPr lang="en-US" sz="3600" b="1" dirty="0">
                <a:solidFill>
                  <a:srgbClr val="325561"/>
                </a:solidFill>
                <a:latin typeface="+mj-lt"/>
                <a:ea typeface="Lato"/>
                <a:cs typeface="Lato"/>
              </a:rPr>
              <a:t>To Request an NMVC </a:t>
            </a:r>
            <a:br>
              <a:rPr lang="en-US" sz="3600" b="1" dirty="0">
                <a:latin typeface="+mj-lt"/>
                <a:ea typeface="Lato" panose="020F0502020204030203" pitchFamily="34" charset="0"/>
                <a:cs typeface="Lato" panose="020F0502020204030203" pitchFamily="34" charset="0"/>
              </a:rPr>
            </a:br>
            <a:r>
              <a:rPr lang="en-US" sz="3600" b="1" dirty="0">
                <a:solidFill>
                  <a:srgbClr val="325561"/>
                </a:solidFill>
                <a:latin typeface="+mj-lt"/>
                <a:ea typeface="Lato"/>
                <a:cs typeface="Lato"/>
              </a:rPr>
              <a:t>Consultation or Technical Assistance:</a:t>
            </a:r>
          </a:p>
        </p:txBody>
      </p:sp>
      <p:sp>
        <p:nvSpPr>
          <p:cNvPr id="5" name="TextBox 4">
            <a:extLst>
              <a:ext uri="{FF2B5EF4-FFF2-40B4-BE49-F238E27FC236}">
                <a16:creationId xmlns:a16="http://schemas.microsoft.com/office/drawing/2014/main" id="{8A8EB4F8-08C6-435D-5BD7-D53E45F58D9B}"/>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45</a:t>
            </a:r>
          </a:p>
        </p:txBody>
      </p:sp>
    </p:spTree>
    <p:extLst>
      <p:ext uri="{BB962C8B-B14F-4D97-AF65-F5344CB8AC3E}">
        <p14:creationId xmlns:p14="http://schemas.microsoft.com/office/powerpoint/2010/main" val="464028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E05B8A-280F-9D48-C2CA-7F3AA41A9A88}"/>
              </a:ext>
            </a:extLst>
          </p:cNvPr>
          <p:cNvSpPr txBox="1"/>
          <p:nvPr/>
        </p:nvSpPr>
        <p:spPr>
          <a:xfrm>
            <a:off x="1982263" y="5267262"/>
            <a:ext cx="8376780" cy="584775"/>
          </a:xfrm>
          <a:prstGeom prst="rect">
            <a:avLst/>
          </a:prstGeom>
          <a:noFill/>
        </p:spPr>
        <p:txBody>
          <a:bodyPr wrap="none" rtlCol="0" anchor="ctr">
            <a:spAutoFit/>
          </a:bodyPr>
          <a:lstStyle/>
          <a:p>
            <a:pPr algn="ctr"/>
            <a:r>
              <a:rPr lang="en-US" sz="3200" dirty="0">
                <a:solidFill>
                  <a:srgbClr val="325561"/>
                </a:solidFill>
                <a:ea typeface="Lato" panose="020F0502020204030203" pitchFamily="34" charset="0"/>
                <a:cs typeface="Lato" panose="020F0502020204030203" pitchFamily="34" charset="0"/>
              </a:rPr>
              <a:t>Let’s answer a few frequently asked questions.</a:t>
            </a:r>
          </a:p>
        </p:txBody>
      </p:sp>
      <p:pic>
        <p:nvPicPr>
          <p:cNvPr id="1028" name="Picture 4" descr="Seven Strategies for Handling Difficult Questions - What to Say When You  Don't Know the Answer - ProEdge Skills, Inc.">
            <a:extLst>
              <a:ext uri="{FF2B5EF4-FFF2-40B4-BE49-F238E27FC236}">
                <a16:creationId xmlns:a16="http://schemas.microsoft.com/office/drawing/2014/main" id="{9BB79D75-782C-5AFE-6FD4-13F45077D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591" y="2372695"/>
            <a:ext cx="4637314" cy="28983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286ACE-0554-12CE-BB77-D56113DE0EA3}"/>
              </a:ext>
            </a:extLst>
          </p:cNvPr>
          <p:cNvSpPr txBox="1"/>
          <p:nvPr/>
        </p:nvSpPr>
        <p:spPr>
          <a:xfrm>
            <a:off x="968840" y="1652622"/>
            <a:ext cx="10571583" cy="584775"/>
          </a:xfrm>
          <a:prstGeom prst="rect">
            <a:avLst/>
          </a:prstGeom>
          <a:noFill/>
        </p:spPr>
        <p:txBody>
          <a:bodyPr wrap="square">
            <a:spAutoFit/>
          </a:bodyPr>
          <a:lstStyle/>
          <a:p>
            <a:pPr algn="ctr"/>
            <a:r>
              <a:rPr lang="en-US" sz="3200" dirty="0">
                <a:solidFill>
                  <a:srgbClr val="325561"/>
                </a:solidFill>
                <a:ea typeface="Lato" panose="020F0502020204030203" pitchFamily="34" charset="0"/>
                <a:cs typeface="Lato" panose="020F0502020204030203" pitchFamily="34" charset="0"/>
              </a:rPr>
              <a:t>Thank you for submitting questions in advance.</a:t>
            </a:r>
          </a:p>
        </p:txBody>
      </p:sp>
      <p:sp>
        <p:nvSpPr>
          <p:cNvPr id="5" name="TextBox 4">
            <a:extLst>
              <a:ext uri="{FF2B5EF4-FFF2-40B4-BE49-F238E27FC236}">
                <a16:creationId xmlns:a16="http://schemas.microsoft.com/office/drawing/2014/main" id="{C790A294-2F3E-8F78-225F-EEA8F3994167}"/>
              </a:ext>
            </a:extLst>
          </p:cNvPr>
          <p:cNvSpPr txBox="1"/>
          <p:nvPr/>
        </p:nvSpPr>
        <p:spPr>
          <a:xfrm>
            <a:off x="3213721" y="432392"/>
            <a:ext cx="5913863" cy="707886"/>
          </a:xfrm>
          <a:prstGeom prst="rect">
            <a:avLst/>
          </a:prstGeom>
          <a:noFill/>
        </p:spPr>
        <p:txBody>
          <a:bodyPr wrap="none" rtlCol="0" anchor="ctr">
            <a:spAutoFit/>
          </a:bodyPr>
          <a:lstStyle/>
          <a:p>
            <a:pPr algn="ctr"/>
            <a:r>
              <a:rPr lang="en-US" sz="4000" b="1" dirty="0">
                <a:solidFill>
                  <a:srgbClr val="325561"/>
                </a:solidFill>
                <a:ea typeface="Lato" panose="020F0502020204030203" pitchFamily="34" charset="0"/>
                <a:cs typeface="Lato" panose="020F0502020204030203" pitchFamily="34" charset="0"/>
              </a:rPr>
              <a:t>Questions from the Field</a:t>
            </a:r>
          </a:p>
        </p:txBody>
      </p:sp>
      <p:sp>
        <p:nvSpPr>
          <p:cNvPr id="3" name="TextBox 2">
            <a:extLst>
              <a:ext uri="{FF2B5EF4-FFF2-40B4-BE49-F238E27FC236}">
                <a16:creationId xmlns:a16="http://schemas.microsoft.com/office/drawing/2014/main" id="{0458E596-93D0-926F-8FA2-ADA40D0DDD1F}"/>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46</a:t>
            </a:r>
          </a:p>
        </p:txBody>
      </p:sp>
    </p:spTree>
    <p:extLst>
      <p:ext uri="{BB962C8B-B14F-4D97-AF65-F5344CB8AC3E}">
        <p14:creationId xmlns:p14="http://schemas.microsoft.com/office/powerpoint/2010/main" val="17444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407F9-9F4D-3835-169C-BBA1CCB159A5}"/>
              </a:ext>
            </a:extLst>
          </p:cNvPr>
          <p:cNvSpPr txBox="1"/>
          <p:nvPr/>
        </p:nvSpPr>
        <p:spPr>
          <a:xfrm>
            <a:off x="3189648" y="432392"/>
            <a:ext cx="5962018" cy="707886"/>
          </a:xfrm>
          <a:prstGeom prst="rect">
            <a:avLst/>
          </a:prstGeom>
          <a:noFill/>
        </p:spPr>
        <p:txBody>
          <a:bodyPr wrap="none" rtlCol="0" anchor="ctr">
            <a:spAutoFit/>
          </a:bodyPr>
          <a:lstStyle/>
          <a:p>
            <a:pPr algn="ctr"/>
            <a:r>
              <a:rPr lang="en-US" sz="4000" b="1" dirty="0">
                <a:solidFill>
                  <a:srgbClr val="325561"/>
                </a:solidFill>
                <a:ea typeface="Lato" panose="020F0502020204030203" pitchFamily="34" charset="0"/>
                <a:cs typeface="Lato" panose="020F0502020204030203" pitchFamily="34" charset="0"/>
              </a:rPr>
              <a:t>WRAP-UP &amp; EVALUATION</a:t>
            </a:r>
          </a:p>
        </p:txBody>
      </p:sp>
      <p:sp>
        <p:nvSpPr>
          <p:cNvPr id="3" name="TextBox 2">
            <a:extLst>
              <a:ext uri="{FF2B5EF4-FFF2-40B4-BE49-F238E27FC236}">
                <a16:creationId xmlns:a16="http://schemas.microsoft.com/office/drawing/2014/main" id="{A0B50842-29F8-C511-9675-F717A18AC4FD}"/>
              </a:ext>
            </a:extLst>
          </p:cNvPr>
          <p:cNvSpPr txBox="1"/>
          <p:nvPr/>
        </p:nvSpPr>
        <p:spPr>
          <a:xfrm>
            <a:off x="1024386" y="1850010"/>
            <a:ext cx="10143227" cy="2431435"/>
          </a:xfrm>
          <a:prstGeom prst="rect">
            <a:avLst/>
          </a:prstGeom>
          <a:noFill/>
        </p:spPr>
        <p:txBody>
          <a:bodyPr wrap="square" lIns="91440" tIns="45720" rIns="91440" bIns="45720" rtlCol="0" anchor="t">
            <a:spAutoFit/>
          </a:bodyPr>
          <a:lstStyle/>
          <a:p>
            <a:pPr algn="ctr"/>
            <a:r>
              <a:rPr lang="en-US" sz="2400" dirty="0">
                <a:solidFill>
                  <a:srgbClr val="325561"/>
                </a:solidFill>
              </a:rPr>
              <a:t>Upon ending your session, a survey will appear.  </a:t>
            </a:r>
          </a:p>
          <a:p>
            <a:pPr algn="ctr"/>
            <a:r>
              <a:rPr lang="en-US" sz="2400" dirty="0">
                <a:solidFill>
                  <a:srgbClr val="325561"/>
                </a:solidFill>
              </a:rPr>
              <a:t>We ask that you please take the time to complete this brief survey.  </a:t>
            </a:r>
          </a:p>
          <a:p>
            <a:pPr algn="ctr"/>
            <a:r>
              <a:rPr lang="en-US" sz="2400" dirty="0">
                <a:solidFill>
                  <a:srgbClr val="325561"/>
                </a:solidFill>
              </a:rPr>
              <a:t>Your feedback and suggestions are appreciated and helpful to improve our National Town Hall series; and to identify topics for the future.</a:t>
            </a:r>
            <a:endParaRPr lang="en-US" dirty="0">
              <a:solidFill>
                <a:srgbClr val="325561"/>
              </a:solidFill>
            </a:endParaRPr>
          </a:p>
          <a:p>
            <a:pPr algn="ctr"/>
            <a:endParaRPr lang="en-US" sz="2400" dirty="0">
              <a:solidFill>
                <a:srgbClr val="325561"/>
              </a:solidFill>
            </a:endParaRPr>
          </a:p>
          <a:p>
            <a:pPr algn="ctr"/>
            <a:r>
              <a:rPr lang="en-US" sz="3200" b="1" dirty="0">
                <a:solidFill>
                  <a:srgbClr val="325561"/>
                </a:solidFill>
              </a:rPr>
              <a:t>We appreciate your time and attention.</a:t>
            </a:r>
          </a:p>
        </p:txBody>
      </p:sp>
      <p:sp>
        <p:nvSpPr>
          <p:cNvPr id="4" name="TextBox 3">
            <a:extLst>
              <a:ext uri="{FF2B5EF4-FFF2-40B4-BE49-F238E27FC236}">
                <a16:creationId xmlns:a16="http://schemas.microsoft.com/office/drawing/2014/main" id="{78B116AB-0F42-093D-69A9-BAF78D552631}"/>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47</a:t>
            </a:r>
          </a:p>
        </p:txBody>
      </p:sp>
    </p:spTree>
    <p:extLst>
      <p:ext uri="{BB962C8B-B14F-4D97-AF65-F5344CB8AC3E}">
        <p14:creationId xmlns:p14="http://schemas.microsoft.com/office/powerpoint/2010/main" val="2259267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thank you">
            <a:extLst>
              <a:ext uri="{FF2B5EF4-FFF2-40B4-BE49-F238E27FC236}">
                <a16:creationId xmlns:a16="http://schemas.microsoft.com/office/drawing/2014/main" id="{D412478A-BA2D-25BD-310C-84A1891C9F6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4816" y="1279849"/>
            <a:ext cx="6705600" cy="3962400"/>
          </a:xfrm>
          <a:prstGeom prst="rect">
            <a:avLst/>
          </a:prstGeom>
          <a:noFill/>
          <a:ln>
            <a:noFill/>
          </a:ln>
        </p:spPr>
      </p:pic>
      <p:sp>
        <p:nvSpPr>
          <p:cNvPr id="3" name="TextBox 2">
            <a:extLst>
              <a:ext uri="{FF2B5EF4-FFF2-40B4-BE49-F238E27FC236}">
                <a16:creationId xmlns:a16="http://schemas.microsoft.com/office/drawing/2014/main" id="{0541A3E0-8263-1BDD-66DC-435AD9D37224}"/>
              </a:ext>
            </a:extLst>
          </p:cNvPr>
          <p:cNvSpPr txBox="1"/>
          <p:nvPr/>
        </p:nvSpPr>
        <p:spPr>
          <a:xfrm>
            <a:off x="192947" y="6417578"/>
            <a:ext cx="348172" cy="276999"/>
          </a:xfrm>
          <a:prstGeom prst="rect">
            <a:avLst/>
          </a:prstGeom>
          <a:noFill/>
        </p:spPr>
        <p:txBody>
          <a:bodyPr wrap="none" lIns="91440" tIns="45720" rIns="91440" bIns="45720" rtlCol="0" anchor="t">
            <a:spAutoFit/>
          </a:bodyPr>
          <a:lstStyle/>
          <a:p>
            <a:r>
              <a:rPr lang="en-US" sz="1200" dirty="0">
                <a:solidFill>
                  <a:srgbClr val="325561"/>
                </a:solidFill>
              </a:rPr>
              <a:t>48</a:t>
            </a:r>
          </a:p>
        </p:txBody>
      </p:sp>
    </p:spTree>
    <p:extLst>
      <p:ext uri="{BB962C8B-B14F-4D97-AF65-F5344CB8AC3E}">
        <p14:creationId xmlns:p14="http://schemas.microsoft.com/office/powerpoint/2010/main" val="300724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2C44F-1116-88FD-2E42-B40E90F2E261}"/>
              </a:ext>
            </a:extLst>
          </p:cNvPr>
          <p:cNvSpPr txBox="1"/>
          <p:nvPr/>
        </p:nvSpPr>
        <p:spPr>
          <a:xfrm>
            <a:off x="2853740" y="391861"/>
            <a:ext cx="6484532" cy="646331"/>
          </a:xfrm>
          <a:prstGeom prst="rect">
            <a:avLst/>
          </a:prstGeom>
          <a:noFill/>
        </p:spPr>
        <p:txBody>
          <a:bodyPr wrap="none" rtlCol="0" anchor="ctr">
            <a:spAutoFit/>
          </a:bodyPr>
          <a:lstStyle/>
          <a:p>
            <a:pPr algn="ctr"/>
            <a:r>
              <a:rPr lang="en-US" sz="3600" b="1" dirty="0">
                <a:solidFill>
                  <a:srgbClr val="325561"/>
                </a:solidFill>
                <a:ea typeface="Lato" panose="020F0502020204030203" pitchFamily="34" charset="0"/>
                <a:cs typeface="Lato" panose="020F0502020204030203" pitchFamily="34" charset="0"/>
              </a:rPr>
              <a:t>National Town Hall Presenters</a:t>
            </a:r>
            <a:endParaRPr lang="en-US" sz="1200" b="1" dirty="0">
              <a:solidFill>
                <a:srgbClr val="FF0000"/>
              </a:solidFill>
              <a:ea typeface="Lato" panose="020F0502020204030203" pitchFamily="34" charset="0"/>
              <a:cs typeface="Lato" panose="020F0502020204030203" pitchFamily="34" charset="0"/>
            </a:endParaRPr>
          </a:p>
        </p:txBody>
      </p:sp>
      <p:sp>
        <p:nvSpPr>
          <p:cNvPr id="4" name="Content Placeholder 2">
            <a:extLst>
              <a:ext uri="{FF2B5EF4-FFF2-40B4-BE49-F238E27FC236}">
                <a16:creationId xmlns:a16="http://schemas.microsoft.com/office/drawing/2014/main" id="{BA0DA22F-8BFE-4446-3EA2-57A24269E638}"/>
              </a:ext>
            </a:extLst>
          </p:cNvPr>
          <p:cNvSpPr txBox="1">
            <a:spLocks/>
          </p:cNvSpPr>
          <p:nvPr/>
        </p:nvSpPr>
        <p:spPr>
          <a:xfrm>
            <a:off x="657697" y="1826047"/>
            <a:ext cx="5387503" cy="25935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325561"/>
              </a:solidFill>
            </a:endParaRPr>
          </a:p>
          <a:p>
            <a:pPr marL="0" indent="0">
              <a:buFont typeface="Arial" panose="020B0604020202020204" pitchFamily="34" charset="0"/>
              <a:buNone/>
            </a:pPr>
            <a:endParaRPr lang="en-US" sz="1800" dirty="0">
              <a:solidFill>
                <a:srgbClr val="325561"/>
              </a:solidFill>
            </a:endParaRPr>
          </a:p>
          <a:p>
            <a:pPr marL="0" indent="0">
              <a:buFont typeface="Arial" panose="020B0604020202020204" pitchFamily="34" charset="0"/>
              <a:buNone/>
            </a:pPr>
            <a:endParaRPr lang="en-US" sz="1800" dirty="0">
              <a:solidFill>
                <a:srgbClr val="325561"/>
              </a:solidFill>
              <a:latin typeface="Calibri"/>
              <a:cs typeface="Calibri"/>
            </a:endParaRPr>
          </a:p>
          <a:p>
            <a:pPr marL="0" indent="0">
              <a:buFont typeface="Arial" panose="020B0604020202020204" pitchFamily="34" charset="0"/>
              <a:buNone/>
            </a:pPr>
            <a:endParaRPr lang="en-US" sz="1800" dirty="0">
              <a:solidFill>
                <a:srgbClr val="325561"/>
              </a:solidFill>
              <a:latin typeface="Calibri"/>
              <a:cs typeface="Calibri"/>
            </a:endParaRPr>
          </a:p>
          <a:p>
            <a:pPr marL="0" indent="0">
              <a:buFont typeface="Arial" panose="020B0604020202020204" pitchFamily="34" charset="0"/>
              <a:buNone/>
            </a:pPr>
            <a:endParaRPr lang="en-US" sz="1800" dirty="0">
              <a:solidFill>
                <a:srgbClr val="325561"/>
              </a:solidFill>
              <a:latin typeface="Calibri"/>
              <a:cs typeface="Calibri"/>
            </a:endParaRPr>
          </a:p>
          <a:p>
            <a:pPr marL="0" indent="0">
              <a:buFont typeface="Arial" panose="020B0604020202020204" pitchFamily="34" charset="0"/>
              <a:buNone/>
            </a:pPr>
            <a:endParaRPr lang="en-US" sz="1800" dirty="0">
              <a:solidFill>
                <a:srgbClr val="325561"/>
              </a:solidFill>
              <a:latin typeface="Calibri"/>
              <a:cs typeface="Calibri"/>
            </a:endParaRPr>
          </a:p>
        </p:txBody>
      </p:sp>
      <p:sp>
        <p:nvSpPr>
          <p:cNvPr id="6" name="TextBox 5">
            <a:extLst>
              <a:ext uri="{FF2B5EF4-FFF2-40B4-BE49-F238E27FC236}">
                <a16:creationId xmlns:a16="http://schemas.microsoft.com/office/drawing/2014/main" id="{99395862-73CB-1D1C-ABBA-293C012403BC}"/>
              </a:ext>
            </a:extLst>
          </p:cNvPr>
          <p:cNvSpPr txBox="1"/>
          <p:nvPr/>
        </p:nvSpPr>
        <p:spPr>
          <a:xfrm>
            <a:off x="609600" y="1485886"/>
            <a:ext cx="4843244" cy="680320"/>
          </a:xfrm>
          <a:prstGeom prst="rect">
            <a:avLst/>
          </a:prstGeom>
          <a:noFill/>
        </p:spPr>
        <p:txBody>
          <a:bodyPr wrap="square" lIns="91440" tIns="45720" rIns="91440" bIns="45720" rtlCol="0" anchor="t">
            <a:noAutofit/>
          </a:bodyPr>
          <a:lstStyle/>
          <a:p>
            <a:r>
              <a:rPr lang="en-US" sz="1800" b="1" dirty="0">
                <a:solidFill>
                  <a:srgbClr val="325561"/>
                </a:solidFill>
                <a:cs typeface="Calibri"/>
              </a:rPr>
              <a:t>Anne Seymour</a:t>
            </a:r>
            <a:r>
              <a:rPr lang="en-US" sz="1800" dirty="0">
                <a:solidFill>
                  <a:srgbClr val="325561"/>
                </a:solidFill>
                <a:cs typeface="Calibri"/>
              </a:rPr>
              <a:t>, Moderator</a:t>
            </a:r>
            <a:br>
              <a:rPr lang="en-US" sz="1800" dirty="0">
                <a:solidFill>
                  <a:srgbClr val="325561"/>
                </a:solidFill>
                <a:cs typeface="Calibri"/>
              </a:rPr>
            </a:br>
            <a:r>
              <a:rPr lang="en-US" sz="1800">
                <a:solidFill>
                  <a:srgbClr val="325561"/>
                </a:solidFill>
                <a:cs typeface="Calibri"/>
              </a:rPr>
              <a:t>Associate Academic Program </a:t>
            </a:r>
            <a:r>
              <a:rPr lang="en-US">
                <a:solidFill>
                  <a:srgbClr val="325561"/>
                </a:solidFill>
                <a:cs typeface="Calibri"/>
              </a:rPr>
              <a:t>Director</a:t>
            </a:r>
            <a:endParaRPr lang="en-US" b="1" dirty="0">
              <a:solidFill>
                <a:srgbClr val="325561"/>
              </a:solidFill>
              <a:cs typeface="Calibri"/>
            </a:endParaRPr>
          </a:p>
          <a:p>
            <a:r>
              <a:rPr lang="en-US" dirty="0">
                <a:solidFill>
                  <a:srgbClr val="325561"/>
                </a:solidFill>
                <a:cs typeface="Calibri"/>
              </a:rPr>
              <a:t>National Mass Violence Center (NMVC)</a:t>
            </a:r>
            <a:endParaRPr lang="en-US" sz="1800" b="1" dirty="0">
              <a:solidFill>
                <a:srgbClr val="325561"/>
              </a:solidFill>
            </a:endParaRPr>
          </a:p>
          <a:p>
            <a:pPr>
              <a:lnSpc>
                <a:spcPct val="132696"/>
              </a:lnSpc>
            </a:pPr>
            <a:endParaRPr lang="en-US" dirty="0"/>
          </a:p>
        </p:txBody>
      </p:sp>
      <p:sp>
        <p:nvSpPr>
          <p:cNvPr id="7" name="TextBox 6">
            <a:extLst>
              <a:ext uri="{FF2B5EF4-FFF2-40B4-BE49-F238E27FC236}">
                <a16:creationId xmlns:a16="http://schemas.microsoft.com/office/drawing/2014/main" id="{DF95FB51-1B55-029D-5C86-99167A8E54D7}"/>
              </a:ext>
            </a:extLst>
          </p:cNvPr>
          <p:cNvSpPr txBox="1"/>
          <p:nvPr/>
        </p:nvSpPr>
        <p:spPr>
          <a:xfrm>
            <a:off x="606186" y="2464517"/>
            <a:ext cx="5001098" cy="1029728"/>
          </a:xfrm>
          <a:prstGeom prst="rect">
            <a:avLst/>
          </a:prstGeom>
          <a:noFill/>
        </p:spPr>
        <p:txBody>
          <a:bodyPr wrap="square" lIns="91440" tIns="45720" rIns="91440" bIns="45720" rtlCol="0" anchor="t">
            <a:noAutofit/>
          </a:bodyPr>
          <a:lstStyle/>
          <a:p>
            <a:r>
              <a:rPr lang="en-US" sz="1800" b="1" dirty="0">
                <a:solidFill>
                  <a:srgbClr val="325561"/>
                </a:solidFill>
                <a:cs typeface="Calibri"/>
              </a:rPr>
              <a:t>Eugenia Pedley</a:t>
            </a:r>
            <a:r>
              <a:rPr lang="en-US" sz="1800" dirty="0">
                <a:solidFill>
                  <a:srgbClr val="325561"/>
                </a:solidFill>
                <a:cs typeface="Calibri"/>
              </a:rPr>
              <a:t>, OVC Senior Program Manager,</a:t>
            </a:r>
            <a:r>
              <a:rPr lang="en-US" dirty="0">
                <a:solidFill>
                  <a:srgbClr val="325561"/>
                </a:solidFill>
              </a:rPr>
              <a:t> </a:t>
            </a:r>
            <a:r>
              <a:rPr lang="en-US" sz="1800" dirty="0">
                <a:solidFill>
                  <a:srgbClr val="325561"/>
                </a:solidFill>
                <a:cs typeface="Calibri"/>
              </a:rPr>
              <a:t>U.S. Department of Justice, Office for Victims of Crime</a:t>
            </a:r>
            <a:r>
              <a:rPr lang="en-US" dirty="0">
                <a:solidFill>
                  <a:srgbClr val="325561"/>
                </a:solidFill>
                <a:cs typeface="Calibri"/>
              </a:rPr>
              <a:t> (OVC)</a:t>
            </a:r>
            <a:endParaRPr lang="en-US" sz="1800" dirty="0">
              <a:solidFill>
                <a:srgbClr val="325561"/>
              </a:solidFill>
              <a:cs typeface="Calibri"/>
            </a:endParaRPr>
          </a:p>
          <a:p>
            <a:pPr marL="0" indent="0">
              <a:buFont typeface="Arial" panose="020B0604020202020204" pitchFamily="34" charset="0"/>
              <a:buNone/>
            </a:pPr>
            <a:endParaRPr lang="en-US" dirty="0">
              <a:solidFill>
                <a:srgbClr val="325561"/>
              </a:solidFill>
              <a:cs typeface="Calibri"/>
            </a:endParaRPr>
          </a:p>
          <a:p>
            <a:pPr marL="0" indent="0">
              <a:buFont typeface="Arial" panose="020B0604020202020204" pitchFamily="34" charset="0"/>
              <a:buNone/>
            </a:pPr>
            <a:endParaRPr lang="en-US" dirty="0"/>
          </a:p>
          <a:p>
            <a:endParaRPr lang="en-US" dirty="0"/>
          </a:p>
        </p:txBody>
      </p:sp>
      <p:sp>
        <p:nvSpPr>
          <p:cNvPr id="5" name="TextBox 4">
            <a:extLst>
              <a:ext uri="{FF2B5EF4-FFF2-40B4-BE49-F238E27FC236}">
                <a16:creationId xmlns:a16="http://schemas.microsoft.com/office/drawing/2014/main" id="{8C094E7D-2741-9DAA-2DAB-72371AEE990B}"/>
              </a:ext>
            </a:extLst>
          </p:cNvPr>
          <p:cNvSpPr txBox="1"/>
          <p:nvPr/>
        </p:nvSpPr>
        <p:spPr>
          <a:xfrm>
            <a:off x="6050314" y="2404725"/>
            <a:ext cx="5522735" cy="1160595"/>
          </a:xfrm>
          <a:prstGeom prst="rect">
            <a:avLst/>
          </a:prstGeom>
          <a:noFill/>
        </p:spPr>
        <p:txBody>
          <a:bodyPr wrap="square" lIns="91440" tIns="45720" rIns="91440" bIns="45720" rtlCol="0" anchor="t">
            <a:noAutofit/>
          </a:bodyPr>
          <a:lstStyle/>
          <a:p>
            <a:pPr marL="0" indent="0">
              <a:buFont typeface="Arial" panose="020B0604020202020204" pitchFamily="34" charset="0"/>
              <a:buNone/>
            </a:pPr>
            <a:r>
              <a:rPr lang="en-US" sz="1800" b="1" dirty="0">
                <a:solidFill>
                  <a:srgbClr val="325561"/>
                </a:solidFill>
                <a:cs typeface="Calibri"/>
              </a:rPr>
              <a:t>Angela Moreland</a:t>
            </a:r>
            <a:r>
              <a:rPr lang="en-US" sz="1800" dirty="0">
                <a:solidFill>
                  <a:srgbClr val="325561"/>
                </a:solidFill>
                <a:cs typeface="Calibri"/>
              </a:rPr>
              <a:t>, Ph.D.</a:t>
            </a:r>
            <a:endParaRPr lang="en-US" dirty="0"/>
          </a:p>
          <a:p>
            <a:r>
              <a:rPr lang="en-US" sz="1800" dirty="0">
                <a:solidFill>
                  <a:srgbClr val="325561"/>
                </a:solidFill>
                <a:cs typeface="Calibri"/>
              </a:rPr>
              <a:t>Associate Director</a:t>
            </a:r>
            <a:r>
              <a:rPr lang="en-US" dirty="0">
                <a:solidFill>
                  <a:srgbClr val="325561"/>
                </a:solidFill>
                <a:cs typeface="Calibri"/>
              </a:rPr>
              <a:t>,</a:t>
            </a:r>
            <a:r>
              <a:rPr lang="en-US" sz="1800" dirty="0">
                <a:solidFill>
                  <a:srgbClr val="325561"/>
                </a:solidFill>
                <a:cs typeface="Calibri"/>
              </a:rPr>
              <a:t> </a:t>
            </a:r>
            <a:r>
              <a:rPr lang="en-US" dirty="0">
                <a:solidFill>
                  <a:srgbClr val="325561"/>
                </a:solidFill>
                <a:cs typeface="Calibri"/>
              </a:rPr>
              <a:t>NMVC</a:t>
            </a:r>
          </a:p>
          <a:p>
            <a:r>
              <a:rPr lang="en-US" dirty="0">
                <a:solidFill>
                  <a:srgbClr val="325561"/>
                </a:solidFill>
                <a:cs typeface="Calibri"/>
              </a:rPr>
              <a:t>Director</a:t>
            </a:r>
            <a:r>
              <a:rPr lang="en-US" sz="1800" dirty="0">
                <a:solidFill>
                  <a:srgbClr val="325561"/>
                </a:solidFill>
                <a:cs typeface="Calibri"/>
              </a:rPr>
              <a:t> of the Improving Community Preparedness Division, </a:t>
            </a:r>
            <a:r>
              <a:rPr lang="en-US" dirty="0">
                <a:solidFill>
                  <a:srgbClr val="325561"/>
                </a:solidFill>
                <a:cs typeface="Calibri"/>
              </a:rPr>
              <a:t>National Mass Violence Center (NMVC)</a:t>
            </a:r>
            <a:endParaRPr lang="en-US" dirty="0"/>
          </a:p>
          <a:p>
            <a:pPr marL="0" indent="0">
              <a:buFont typeface="Arial" panose="020B0604020202020204" pitchFamily="34" charset="0"/>
              <a:buNone/>
            </a:pPr>
            <a:endParaRPr lang="en-US" dirty="0"/>
          </a:p>
        </p:txBody>
      </p:sp>
      <p:sp>
        <p:nvSpPr>
          <p:cNvPr id="10" name="TextBox 9">
            <a:extLst>
              <a:ext uri="{FF2B5EF4-FFF2-40B4-BE49-F238E27FC236}">
                <a16:creationId xmlns:a16="http://schemas.microsoft.com/office/drawing/2014/main" id="{9CE3CA1D-F2AA-7BCA-FD48-E5B2D1F9FA0D}"/>
              </a:ext>
            </a:extLst>
          </p:cNvPr>
          <p:cNvSpPr txBox="1"/>
          <p:nvPr/>
        </p:nvSpPr>
        <p:spPr>
          <a:xfrm>
            <a:off x="6045199" y="1449198"/>
            <a:ext cx="5263160" cy="913074"/>
          </a:xfrm>
          <a:prstGeom prst="rect">
            <a:avLst/>
          </a:prstGeom>
          <a:noFill/>
        </p:spPr>
        <p:txBody>
          <a:bodyPr wrap="square" lIns="91440" tIns="45720" rIns="91440" bIns="45720" rtlCol="0" anchor="t">
            <a:noAutofit/>
          </a:bodyPr>
          <a:lstStyle/>
          <a:p>
            <a:pPr marL="0" indent="0">
              <a:buFont typeface="Arial" panose="020B0604020202020204" pitchFamily="34" charset="0"/>
              <a:buNone/>
            </a:pPr>
            <a:r>
              <a:rPr lang="en-US" sz="1800" b="1" dirty="0">
                <a:solidFill>
                  <a:srgbClr val="325561"/>
                </a:solidFill>
                <a:cs typeface="Calibri"/>
              </a:rPr>
              <a:t>Alyssa Rheingold</a:t>
            </a:r>
            <a:r>
              <a:rPr lang="en-US" sz="1800" dirty="0">
                <a:solidFill>
                  <a:srgbClr val="325561"/>
                </a:solidFill>
                <a:cs typeface="Calibri"/>
              </a:rPr>
              <a:t>, Ph.D.</a:t>
            </a:r>
          </a:p>
          <a:p>
            <a:r>
              <a:rPr lang="en-US" sz="1800" dirty="0">
                <a:solidFill>
                  <a:srgbClr val="325561"/>
                </a:solidFill>
                <a:cs typeface="Calibri"/>
              </a:rPr>
              <a:t>Director of NMVC Response, Recovery &amp; Resilience Division, </a:t>
            </a:r>
            <a:r>
              <a:rPr lang="en-US" dirty="0">
                <a:solidFill>
                  <a:srgbClr val="325561"/>
                </a:solidFill>
                <a:cs typeface="Calibri"/>
              </a:rPr>
              <a:t>National Mass Violence Center (NMVC)</a:t>
            </a:r>
            <a:endParaRPr lang="en-US" sz="1800" dirty="0">
              <a:solidFill>
                <a:srgbClr val="325561"/>
              </a:solidFill>
              <a:cs typeface="Calibri"/>
            </a:endParaRPr>
          </a:p>
          <a:p>
            <a:pPr marL="0" indent="0">
              <a:buFont typeface="Arial" panose="020B0604020202020204" pitchFamily="34" charset="0"/>
              <a:buNone/>
            </a:pPr>
            <a:endParaRPr lang="en-US" sz="1800" dirty="0">
              <a:solidFill>
                <a:srgbClr val="325561"/>
              </a:solidFill>
              <a:cs typeface="Calibri"/>
            </a:endParaRPr>
          </a:p>
          <a:p>
            <a:endParaRPr lang="en-US" dirty="0"/>
          </a:p>
        </p:txBody>
      </p:sp>
      <p:sp>
        <p:nvSpPr>
          <p:cNvPr id="12" name="TextBox 11">
            <a:extLst>
              <a:ext uri="{FF2B5EF4-FFF2-40B4-BE49-F238E27FC236}">
                <a16:creationId xmlns:a16="http://schemas.microsoft.com/office/drawing/2014/main" id="{CE5765E3-9518-CF7B-6486-14E4ACE15B78}"/>
              </a:ext>
            </a:extLst>
          </p:cNvPr>
          <p:cNvSpPr txBox="1"/>
          <p:nvPr/>
        </p:nvSpPr>
        <p:spPr>
          <a:xfrm>
            <a:off x="6043647" y="3725767"/>
            <a:ext cx="49661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25561"/>
                </a:solidFill>
                <a:cs typeface="Segoe UI"/>
              </a:rPr>
              <a:t>Carrie Gonzalez</a:t>
            </a:r>
            <a:r>
              <a:rPr lang="en-US" dirty="0">
                <a:solidFill>
                  <a:srgbClr val="325561"/>
                </a:solidFill>
                <a:cs typeface="Segoe UI"/>
              </a:rPr>
              <a:t>, CEM, </a:t>
            </a:r>
            <a:r>
              <a:rPr lang="en-US" dirty="0" err="1">
                <a:solidFill>
                  <a:srgbClr val="325561"/>
                </a:solidFill>
                <a:cs typeface="Segoe UI"/>
              </a:rPr>
              <a:t>VaPEM</a:t>
            </a:r>
            <a:endParaRPr lang="en-US" dirty="0">
              <a:solidFill>
                <a:srgbClr val="325561"/>
              </a:solidFill>
              <a:cs typeface="Segoe UI"/>
            </a:endParaRPr>
          </a:p>
          <a:p>
            <a:r>
              <a:rPr lang="en-US" dirty="0">
                <a:solidFill>
                  <a:srgbClr val="325561"/>
                </a:solidFill>
                <a:cs typeface="Calibri"/>
              </a:rPr>
              <a:t>Senior Emergency Management Specialist</a:t>
            </a:r>
          </a:p>
          <a:p>
            <a:r>
              <a:rPr lang="en-US" dirty="0">
                <a:solidFill>
                  <a:srgbClr val="325561"/>
                </a:solidFill>
                <a:cs typeface="Calibri"/>
              </a:rPr>
              <a:t>Virginia Department of Emergency Management</a:t>
            </a:r>
            <a:br>
              <a:rPr lang="en-US" dirty="0">
                <a:solidFill>
                  <a:srgbClr val="325561"/>
                </a:solidFill>
                <a:cs typeface="Calibri"/>
              </a:rPr>
            </a:br>
            <a:r>
              <a:rPr lang="en-US" dirty="0">
                <a:solidFill>
                  <a:srgbClr val="325561"/>
                </a:solidFill>
                <a:cs typeface="Calibri"/>
              </a:rPr>
              <a:t>&amp; Partner, </a:t>
            </a:r>
            <a:r>
              <a:rPr lang="en-US" dirty="0" err="1">
                <a:solidFill>
                  <a:srgbClr val="325561"/>
                </a:solidFill>
                <a:cs typeface="Calibri"/>
              </a:rPr>
              <a:t>Intnl</a:t>
            </a:r>
            <a:r>
              <a:rPr lang="en-US" dirty="0">
                <a:solidFill>
                  <a:srgbClr val="325561"/>
                </a:solidFill>
                <a:cs typeface="Calibri"/>
              </a:rPr>
              <a:t>. Assn. of Emergency Managers</a:t>
            </a:r>
          </a:p>
        </p:txBody>
      </p:sp>
      <p:sp>
        <p:nvSpPr>
          <p:cNvPr id="14" name="TextBox 13">
            <a:extLst>
              <a:ext uri="{FF2B5EF4-FFF2-40B4-BE49-F238E27FC236}">
                <a16:creationId xmlns:a16="http://schemas.microsoft.com/office/drawing/2014/main" id="{F6E8F114-16CA-EA1F-5706-F861B1573B60}"/>
              </a:ext>
            </a:extLst>
          </p:cNvPr>
          <p:cNvSpPr txBox="1"/>
          <p:nvPr/>
        </p:nvSpPr>
        <p:spPr>
          <a:xfrm>
            <a:off x="6095303" y="5408802"/>
            <a:ext cx="4995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25561"/>
                </a:solidFill>
              </a:rPr>
              <a:t>Josh Holmes</a:t>
            </a:r>
            <a:r>
              <a:rPr lang="en-US" dirty="0">
                <a:solidFill>
                  <a:srgbClr val="325561"/>
                </a:solidFill>
              </a:rPr>
              <a:t>,  ASL/English Interpreter​</a:t>
            </a:r>
          </a:p>
        </p:txBody>
      </p:sp>
      <p:sp>
        <p:nvSpPr>
          <p:cNvPr id="16" name="TextBox 15">
            <a:extLst>
              <a:ext uri="{FF2B5EF4-FFF2-40B4-BE49-F238E27FC236}">
                <a16:creationId xmlns:a16="http://schemas.microsoft.com/office/drawing/2014/main" id="{3CD3A0AC-ADF1-424E-EA86-87068A253F8F}"/>
              </a:ext>
            </a:extLst>
          </p:cNvPr>
          <p:cNvSpPr txBox="1"/>
          <p:nvPr/>
        </p:nvSpPr>
        <p:spPr>
          <a:xfrm>
            <a:off x="6067426" y="5081272"/>
            <a:ext cx="47257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25561"/>
                </a:solidFill>
              </a:rPr>
              <a:t>Corey Crickenberger</a:t>
            </a:r>
            <a:r>
              <a:rPr lang="en-US" dirty="0">
                <a:solidFill>
                  <a:srgbClr val="325561"/>
                </a:solidFill>
              </a:rPr>
              <a:t>, ASL/English Interpreter​</a:t>
            </a:r>
          </a:p>
        </p:txBody>
      </p:sp>
      <p:sp>
        <p:nvSpPr>
          <p:cNvPr id="3" name="TextBox 2">
            <a:extLst>
              <a:ext uri="{FF2B5EF4-FFF2-40B4-BE49-F238E27FC236}">
                <a16:creationId xmlns:a16="http://schemas.microsoft.com/office/drawing/2014/main" id="{0BFBE645-58EF-AFDC-5651-0C92B2DDCE3C}"/>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5</a:t>
            </a:r>
          </a:p>
        </p:txBody>
      </p:sp>
      <p:sp>
        <p:nvSpPr>
          <p:cNvPr id="8" name="TextBox 7">
            <a:extLst>
              <a:ext uri="{FF2B5EF4-FFF2-40B4-BE49-F238E27FC236}">
                <a16:creationId xmlns:a16="http://schemas.microsoft.com/office/drawing/2014/main" id="{634B47F9-1469-B136-7A79-4A70A385D7BA}"/>
              </a:ext>
            </a:extLst>
          </p:cNvPr>
          <p:cNvSpPr txBox="1"/>
          <p:nvPr/>
        </p:nvSpPr>
        <p:spPr>
          <a:xfrm>
            <a:off x="607584" y="3471896"/>
            <a:ext cx="5001098" cy="1029728"/>
          </a:xfrm>
          <a:prstGeom prst="rect">
            <a:avLst/>
          </a:prstGeom>
          <a:noFill/>
        </p:spPr>
        <p:txBody>
          <a:bodyPr wrap="square" lIns="91440" tIns="45720" rIns="91440" bIns="45720" rtlCol="0" anchor="t">
            <a:noAutofit/>
          </a:bodyPr>
          <a:lstStyle/>
          <a:p>
            <a:pPr marL="0" indent="0">
              <a:buFont typeface="Arial" panose="020B0604020202020204" pitchFamily="34" charset="0"/>
              <a:buNone/>
            </a:pPr>
            <a:r>
              <a:rPr lang="en-US" sz="1800" b="1" dirty="0">
                <a:solidFill>
                  <a:srgbClr val="325561"/>
                </a:solidFill>
                <a:cs typeface="Calibri"/>
              </a:rPr>
              <a:t>Dean Kilpatrick</a:t>
            </a:r>
            <a:r>
              <a:rPr lang="en-US" sz="1800" dirty="0">
                <a:solidFill>
                  <a:srgbClr val="325561"/>
                </a:solidFill>
                <a:cs typeface="Calibri"/>
              </a:rPr>
              <a:t>, Ph.D., Director</a:t>
            </a:r>
          </a:p>
          <a:p>
            <a:pPr marL="0" indent="0">
              <a:buFont typeface="Arial" panose="020B0604020202020204" pitchFamily="34" charset="0"/>
              <a:buNone/>
            </a:pPr>
            <a:r>
              <a:rPr lang="en-US" dirty="0">
                <a:solidFill>
                  <a:srgbClr val="325561"/>
                </a:solidFill>
                <a:cs typeface="Calibri"/>
              </a:rPr>
              <a:t>National Mass Violence Center (NMVC)</a:t>
            </a:r>
            <a:endParaRPr lang="en-US" sz="1800" dirty="0">
              <a:solidFill>
                <a:srgbClr val="325561"/>
              </a:solidFill>
              <a:cs typeface="Calibri"/>
            </a:endParaRPr>
          </a:p>
          <a:p>
            <a:pPr marL="0" indent="0">
              <a:buFont typeface="Arial" panose="020B0604020202020204" pitchFamily="34" charset="0"/>
              <a:buNone/>
            </a:pPr>
            <a:endParaRPr lang="en-US" dirty="0">
              <a:solidFill>
                <a:srgbClr val="325561"/>
              </a:solidFill>
              <a:cs typeface="Calibri"/>
            </a:endParaRP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50156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20989F-6777-61B0-0052-5FD1D40FF604}"/>
              </a:ext>
            </a:extLst>
          </p:cNvPr>
          <p:cNvSpPr txBox="1"/>
          <p:nvPr/>
        </p:nvSpPr>
        <p:spPr>
          <a:xfrm>
            <a:off x="1125523" y="1787078"/>
            <a:ext cx="9940954" cy="1077218"/>
          </a:xfrm>
          <a:prstGeom prst="rect">
            <a:avLst/>
          </a:prstGeom>
          <a:noFill/>
        </p:spPr>
        <p:txBody>
          <a:bodyPr wrap="square">
            <a:spAutoFit/>
          </a:bodyPr>
          <a:lstStyle/>
          <a:p>
            <a:pPr algn="ctr"/>
            <a:r>
              <a:rPr lang="en-US" sz="3600" b="1" dirty="0">
                <a:solidFill>
                  <a:srgbClr val="325561"/>
                </a:solidFill>
                <a:cs typeface="Calibri"/>
              </a:rPr>
              <a:t>Eugenia Pedley</a:t>
            </a:r>
          </a:p>
          <a:p>
            <a:pPr algn="ctr"/>
            <a:r>
              <a:rPr lang="en-US" sz="2800" dirty="0">
                <a:solidFill>
                  <a:srgbClr val="325561"/>
                </a:solidFill>
                <a:cs typeface="Calibri"/>
              </a:rPr>
              <a:t>Senior Program Manager, USDOJ Office for Victims of Crime</a:t>
            </a:r>
            <a:endParaRPr lang="en-US" sz="2800" b="1" dirty="0">
              <a:solidFill>
                <a:srgbClr val="325561"/>
              </a:solidFill>
            </a:endParaRPr>
          </a:p>
        </p:txBody>
      </p:sp>
      <p:sp>
        <p:nvSpPr>
          <p:cNvPr id="6" name="TextBox 5">
            <a:extLst>
              <a:ext uri="{FF2B5EF4-FFF2-40B4-BE49-F238E27FC236}">
                <a16:creationId xmlns:a16="http://schemas.microsoft.com/office/drawing/2014/main" id="{92395D65-281E-1C4C-0090-DE88EC594774}"/>
              </a:ext>
            </a:extLst>
          </p:cNvPr>
          <p:cNvSpPr txBox="1"/>
          <p:nvPr/>
        </p:nvSpPr>
        <p:spPr>
          <a:xfrm>
            <a:off x="1050021" y="427140"/>
            <a:ext cx="9940954" cy="646331"/>
          </a:xfrm>
          <a:prstGeom prst="rect">
            <a:avLst/>
          </a:prstGeom>
          <a:noFill/>
        </p:spPr>
        <p:txBody>
          <a:bodyPr wrap="square">
            <a:spAutoFit/>
          </a:bodyPr>
          <a:lstStyle/>
          <a:p>
            <a:pPr algn="ctr"/>
            <a:r>
              <a:rPr lang="en-US" sz="3600" b="1" dirty="0">
                <a:solidFill>
                  <a:srgbClr val="325561"/>
                </a:solidFill>
                <a:cs typeface="Calibri"/>
              </a:rPr>
              <a:t>Welcoming Remarks</a:t>
            </a:r>
            <a:endParaRPr lang="en-US" sz="2800" b="1" dirty="0">
              <a:solidFill>
                <a:srgbClr val="325561"/>
              </a:solidFill>
            </a:endParaRPr>
          </a:p>
        </p:txBody>
      </p:sp>
      <p:pic>
        <p:nvPicPr>
          <p:cNvPr id="7" name="Picture 6" descr="C:\Users\Anne Seymour\Downloads\pedleye.jpg">
            <a:extLst>
              <a:ext uri="{FF2B5EF4-FFF2-40B4-BE49-F238E27FC236}">
                <a16:creationId xmlns:a16="http://schemas.microsoft.com/office/drawing/2014/main" id="{E41FAC5A-2E02-FD04-3DA4-46DC73CD167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0642" y="3052124"/>
            <a:ext cx="1879600" cy="2651760"/>
          </a:xfrm>
          <a:prstGeom prst="rect">
            <a:avLst/>
          </a:prstGeom>
          <a:solidFill>
            <a:srgbClr val="FFFFFF">
              <a:shade val="85000"/>
            </a:srgbClr>
          </a:solidFill>
          <a:ln w="88900" cap="sq">
            <a:solidFill>
              <a:srgbClr val="3255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hlinkClick r:id="rId3"/>
            <a:extLst>
              <a:ext uri="{FF2B5EF4-FFF2-40B4-BE49-F238E27FC236}">
                <a16:creationId xmlns:a16="http://schemas.microsoft.com/office/drawing/2014/main" id="{B95BAC63-8715-BDB4-27D1-43D130C50962}"/>
              </a:ext>
            </a:extLst>
          </p:cNvPr>
          <p:cNvPicPr/>
          <p:nvPr/>
        </p:nvPicPr>
        <p:blipFill rotWithShape="1">
          <a:blip r:embed="rId4">
            <a:extLst>
              <a:ext uri="{28A0092B-C50C-407E-A947-70E740481C1C}">
                <a14:useLocalDpi xmlns:a14="http://schemas.microsoft.com/office/drawing/2010/main" val="0"/>
              </a:ext>
            </a:extLst>
          </a:blip>
          <a:srcRect t="15385" b="23077"/>
          <a:stretch/>
        </p:blipFill>
        <p:spPr bwMode="auto">
          <a:xfrm>
            <a:off x="5634605" y="3577903"/>
            <a:ext cx="3658998" cy="1363213"/>
          </a:xfrm>
          <a:prstGeom prst="rect">
            <a:avLst/>
          </a:prstGeom>
          <a:noFill/>
          <a:ln>
            <a:noFill/>
          </a:ln>
        </p:spPr>
      </p:pic>
      <p:sp>
        <p:nvSpPr>
          <p:cNvPr id="2" name="TextBox 1">
            <a:extLst>
              <a:ext uri="{FF2B5EF4-FFF2-40B4-BE49-F238E27FC236}">
                <a16:creationId xmlns:a16="http://schemas.microsoft.com/office/drawing/2014/main" id="{66C9F87F-7A80-A0BC-08AF-103E9FC4DC6D}"/>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6</a:t>
            </a:r>
          </a:p>
        </p:txBody>
      </p:sp>
    </p:spTree>
    <p:extLst>
      <p:ext uri="{BB962C8B-B14F-4D97-AF65-F5344CB8AC3E}">
        <p14:creationId xmlns:p14="http://schemas.microsoft.com/office/powerpoint/2010/main" val="1317664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A624-8034-94C8-6D5E-59927C84114C}"/>
              </a:ext>
            </a:extLst>
          </p:cNvPr>
          <p:cNvSpPr>
            <a:spLocks noGrp="1"/>
          </p:cNvSpPr>
          <p:nvPr>
            <p:ph type="title"/>
          </p:nvPr>
        </p:nvSpPr>
        <p:spPr/>
        <p:txBody>
          <a:bodyPr/>
          <a:lstStyle/>
          <a:p>
            <a:r>
              <a:rPr lang="en-US" sz="3600" b="1" dirty="0"/>
              <a:t>Overview of National Summit and </a:t>
            </a:r>
            <a:br>
              <a:rPr lang="en-US" sz="3600" b="1" dirty="0"/>
            </a:br>
            <a:r>
              <a:rPr lang="en-US" sz="3600" b="1" dirty="0"/>
              <a:t>Partner Leadership Council</a:t>
            </a:r>
          </a:p>
        </p:txBody>
      </p:sp>
      <p:sp>
        <p:nvSpPr>
          <p:cNvPr id="3" name="Text Placeholder 2">
            <a:extLst>
              <a:ext uri="{FF2B5EF4-FFF2-40B4-BE49-F238E27FC236}">
                <a16:creationId xmlns:a16="http://schemas.microsoft.com/office/drawing/2014/main" id="{77783B75-23BF-9C7C-5609-944778FC430C}"/>
              </a:ext>
            </a:extLst>
          </p:cNvPr>
          <p:cNvSpPr>
            <a:spLocks noGrp="1"/>
          </p:cNvSpPr>
          <p:nvPr>
            <p:ph type="body" sz="quarter" idx="10"/>
          </p:nvPr>
        </p:nvSpPr>
        <p:spPr>
          <a:xfrm>
            <a:off x="838200" y="1901826"/>
            <a:ext cx="10515600" cy="1034322"/>
          </a:xfrm>
        </p:spPr>
        <p:txBody>
          <a:bodyPr/>
          <a:lstStyle/>
          <a:p>
            <a:pPr marL="0" indent="0" algn="ctr">
              <a:buNone/>
            </a:pPr>
            <a:r>
              <a:rPr lang="en-US" sz="3600" b="1" dirty="0">
                <a:solidFill>
                  <a:srgbClr val="325561"/>
                </a:solidFill>
                <a:latin typeface="+mj-lt"/>
                <a:ea typeface="+mj-ea"/>
                <a:cs typeface="+mj-cs"/>
              </a:rPr>
              <a:t>Dean Kilpatrick, Ph.D.</a:t>
            </a:r>
          </a:p>
          <a:p>
            <a:pPr marL="0" indent="0" algn="ctr">
              <a:buNone/>
            </a:pPr>
            <a:r>
              <a:rPr lang="en-US" dirty="0">
                <a:solidFill>
                  <a:srgbClr val="325561"/>
                </a:solidFill>
                <a:latin typeface="+mj-lt"/>
                <a:ea typeface="+mj-ea"/>
                <a:cs typeface="+mj-cs"/>
              </a:rPr>
              <a:t>Director, National Mass Violence Center</a:t>
            </a:r>
          </a:p>
          <a:p>
            <a:pPr marL="0" indent="0" algn="ctr">
              <a:buNone/>
            </a:pPr>
            <a:endParaRPr lang="en-US" dirty="0"/>
          </a:p>
        </p:txBody>
      </p:sp>
      <p:pic>
        <p:nvPicPr>
          <p:cNvPr id="4" name="Picture 3">
            <a:extLst>
              <a:ext uri="{FF2B5EF4-FFF2-40B4-BE49-F238E27FC236}">
                <a16:creationId xmlns:a16="http://schemas.microsoft.com/office/drawing/2014/main" id="{477DF99B-B16D-CB9E-5E2A-E4B5DE6262E3}"/>
              </a:ext>
            </a:extLst>
          </p:cNvPr>
          <p:cNvPicPr/>
          <p:nvPr/>
        </p:nvPicPr>
        <p:blipFill>
          <a:blip r:embed="rId2"/>
          <a:srcRect/>
          <a:stretch/>
        </p:blipFill>
        <p:spPr bwMode="auto">
          <a:xfrm>
            <a:off x="5048774" y="3302267"/>
            <a:ext cx="1879600" cy="2638035"/>
          </a:xfrm>
          <a:prstGeom prst="rect">
            <a:avLst/>
          </a:prstGeom>
          <a:solidFill>
            <a:srgbClr val="FFFFFF">
              <a:shade val="85000"/>
            </a:srgbClr>
          </a:solidFill>
          <a:ln w="88900" cap="sq">
            <a:solidFill>
              <a:srgbClr val="3255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2CA56DB-7692-2397-8473-324BA4C23118}"/>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7</a:t>
            </a:r>
          </a:p>
        </p:txBody>
      </p:sp>
    </p:spTree>
    <p:extLst>
      <p:ext uri="{BB962C8B-B14F-4D97-AF65-F5344CB8AC3E}">
        <p14:creationId xmlns:p14="http://schemas.microsoft.com/office/powerpoint/2010/main" val="350714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67F1D-1526-E11D-C0DB-3AC617F34A92}"/>
              </a:ext>
            </a:extLst>
          </p:cNvPr>
          <p:cNvSpPr>
            <a:spLocks noGrp="1"/>
          </p:cNvSpPr>
          <p:nvPr>
            <p:ph type="title"/>
          </p:nvPr>
        </p:nvSpPr>
        <p:spPr>
          <a:xfrm>
            <a:off x="838200" y="365125"/>
            <a:ext cx="10515600" cy="700277"/>
          </a:xfrm>
        </p:spPr>
        <p:txBody>
          <a:bodyPr/>
          <a:lstStyle/>
          <a:p>
            <a:r>
              <a:rPr lang="en-US" sz="3600" b="1" dirty="0"/>
              <a:t>National Summit Overview &amp; Goals</a:t>
            </a:r>
          </a:p>
        </p:txBody>
      </p:sp>
      <p:sp>
        <p:nvSpPr>
          <p:cNvPr id="3" name="Text Placeholder 2">
            <a:extLst>
              <a:ext uri="{FF2B5EF4-FFF2-40B4-BE49-F238E27FC236}">
                <a16:creationId xmlns:a16="http://schemas.microsoft.com/office/drawing/2014/main" id="{CDB4733E-8CEE-E451-7A8E-59FC4D14C2F1}"/>
              </a:ext>
            </a:extLst>
          </p:cNvPr>
          <p:cNvSpPr>
            <a:spLocks noGrp="1"/>
          </p:cNvSpPr>
          <p:nvPr>
            <p:ph type="body" sz="quarter" idx="10"/>
          </p:nvPr>
        </p:nvSpPr>
        <p:spPr>
          <a:xfrm>
            <a:off x="646386" y="1065402"/>
            <a:ext cx="10925504" cy="5025005"/>
          </a:xfrm>
        </p:spPr>
        <p:txBody>
          <a:bodyPr lIns="91440" tIns="45720" rIns="91440" bIns="45720" anchor="t"/>
          <a:lstStyle/>
          <a:p>
            <a:pPr marL="0" indent="0">
              <a:spcBef>
                <a:spcPts val="0"/>
              </a:spcBef>
              <a:buNone/>
            </a:pPr>
            <a:r>
              <a:rPr lang="en-US" sz="2400" b="1" dirty="0">
                <a:solidFill>
                  <a:srgbClr val="325561"/>
                </a:solidFill>
                <a:effectLst/>
                <a:latin typeface="+mj-lt"/>
                <a:ea typeface="Calibri" panose="020F0502020204030204" pitchFamily="34" charset="0"/>
                <a:cs typeface="Times New Roman" panose="02020603050405020304" pitchFamily="18" charset="0"/>
              </a:rPr>
              <a:t>The National Summit had three </a:t>
            </a:r>
            <a:r>
              <a:rPr lang="en-US" sz="2400" b="1" dirty="0">
                <a:solidFill>
                  <a:srgbClr val="325561"/>
                </a:solidFill>
                <a:latin typeface="+mj-lt"/>
                <a:ea typeface="Calibri" panose="020F0502020204030204" pitchFamily="34" charset="0"/>
                <a:cs typeface="Times New Roman" panose="02020603050405020304" pitchFamily="18" charset="0"/>
              </a:rPr>
              <a:t>components: </a:t>
            </a:r>
          </a:p>
          <a:p>
            <a:pPr marL="742950" lvl="1" indent="-285750">
              <a:lnSpc>
                <a:spcPct val="100000"/>
              </a:lnSpc>
              <a:spcBef>
                <a:spcPts val="0"/>
              </a:spcBef>
              <a:spcAft>
                <a:spcPts val="600"/>
              </a:spcAft>
              <a:buChar char="•"/>
            </a:pPr>
            <a:r>
              <a:rPr lang="en-US" sz="2200" i="1" dirty="0">
                <a:solidFill>
                  <a:srgbClr val="325561"/>
                </a:solidFill>
                <a:latin typeface="+mj-lt"/>
                <a:ea typeface="Calibri"/>
                <a:cs typeface="Times New Roman"/>
              </a:rPr>
              <a:t>In Person Summit </a:t>
            </a:r>
            <a:r>
              <a:rPr lang="en-US" sz="2200" dirty="0">
                <a:solidFill>
                  <a:srgbClr val="325561"/>
                </a:solidFill>
                <a:latin typeface="+mj-lt"/>
                <a:ea typeface="Calibri"/>
                <a:cs typeface="Times New Roman"/>
              </a:rPr>
              <a:t>of 114 attendees </a:t>
            </a:r>
            <a:r>
              <a:rPr lang="en-US" sz="2200" dirty="0">
                <a:solidFill>
                  <a:srgbClr val="325561"/>
                </a:solidFill>
                <a:effectLst/>
                <a:latin typeface="+mj-lt"/>
                <a:ea typeface="Calibri"/>
                <a:cs typeface="Times New Roman"/>
              </a:rPr>
              <a:t>held in Pittsburgh, PA on July 17-18, 2024.</a:t>
            </a:r>
          </a:p>
          <a:p>
            <a:pPr marL="742950" lvl="1" indent="-285750">
              <a:lnSpc>
                <a:spcPct val="100000"/>
              </a:lnSpc>
              <a:spcBef>
                <a:spcPts val="0"/>
              </a:spcBef>
              <a:spcAft>
                <a:spcPts val="600"/>
              </a:spcAft>
              <a:buChar char="•"/>
            </a:pPr>
            <a:r>
              <a:rPr lang="en-US" sz="2200" i="1" dirty="0">
                <a:solidFill>
                  <a:srgbClr val="325561"/>
                </a:solidFill>
                <a:effectLst/>
                <a:latin typeface="+mj-lt"/>
                <a:ea typeface="Calibri"/>
                <a:cs typeface="Times New Roman"/>
              </a:rPr>
              <a:t>Virtual Summit</a:t>
            </a:r>
            <a:r>
              <a:rPr lang="en-US" sz="2200" dirty="0">
                <a:solidFill>
                  <a:srgbClr val="325561"/>
                </a:solidFill>
                <a:effectLst/>
                <a:latin typeface="+mj-lt"/>
                <a:ea typeface="Calibri"/>
                <a:cs typeface="Times New Roman"/>
              </a:rPr>
              <a:t> with over 1100 attendees held July 17th included live streamed content of July 17th morning session of in person summit and recorded afternoon session </a:t>
            </a:r>
            <a:r>
              <a:rPr lang="en-US" sz="2200" dirty="0">
                <a:solidFill>
                  <a:srgbClr val="325561"/>
                </a:solidFill>
                <a:latin typeface="+mj-lt"/>
                <a:ea typeface="Calibri"/>
                <a:cs typeface="Times New Roman"/>
              </a:rPr>
              <a:t>addressing f</a:t>
            </a:r>
            <a:r>
              <a:rPr lang="en-US" sz="2200" dirty="0">
                <a:solidFill>
                  <a:srgbClr val="325561"/>
                </a:solidFill>
                <a:effectLst/>
                <a:latin typeface="+mj-lt"/>
                <a:ea typeface="Calibri"/>
                <a:cs typeface="Times New Roman"/>
              </a:rPr>
              <a:t>undamentals of mass </a:t>
            </a:r>
            <a:r>
              <a:rPr lang="en-US" sz="2200" dirty="0">
                <a:solidFill>
                  <a:srgbClr val="325561"/>
                </a:solidFill>
                <a:latin typeface="+mj-lt"/>
                <a:ea typeface="Calibri"/>
                <a:cs typeface="Times New Roman"/>
              </a:rPr>
              <a:t>v</a:t>
            </a:r>
            <a:r>
              <a:rPr lang="en-US" sz="2200" dirty="0">
                <a:solidFill>
                  <a:srgbClr val="325561"/>
                </a:solidFill>
                <a:effectLst/>
                <a:latin typeface="+mj-lt"/>
                <a:ea typeface="Calibri"/>
                <a:cs typeface="Times New Roman"/>
              </a:rPr>
              <a:t>iolence </a:t>
            </a:r>
            <a:r>
              <a:rPr lang="en-US" sz="2200" dirty="0">
                <a:solidFill>
                  <a:srgbClr val="325561"/>
                </a:solidFill>
                <a:latin typeface="+mj-lt"/>
                <a:ea typeface="Calibri"/>
                <a:cs typeface="Times New Roman"/>
              </a:rPr>
              <a:t>p</a:t>
            </a:r>
            <a:r>
              <a:rPr lang="en-US" sz="2200" dirty="0">
                <a:solidFill>
                  <a:srgbClr val="325561"/>
                </a:solidFill>
                <a:effectLst/>
                <a:latin typeface="+mj-lt"/>
                <a:ea typeface="Calibri"/>
                <a:cs typeface="Times New Roman"/>
              </a:rPr>
              <a:t>reparation, response, recovery &amp; </a:t>
            </a:r>
            <a:r>
              <a:rPr lang="en-US" sz="2200" dirty="0">
                <a:solidFill>
                  <a:srgbClr val="325561"/>
                </a:solidFill>
                <a:latin typeface="+mj-lt"/>
                <a:ea typeface="Calibri"/>
                <a:cs typeface="Times New Roman"/>
              </a:rPr>
              <a:t>r</a:t>
            </a:r>
            <a:r>
              <a:rPr lang="en-US" sz="2200" dirty="0">
                <a:solidFill>
                  <a:srgbClr val="325561"/>
                </a:solidFill>
                <a:effectLst/>
                <a:latin typeface="+mj-lt"/>
                <a:ea typeface="Calibri"/>
                <a:cs typeface="Times New Roman"/>
              </a:rPr>
              <a:t>esilience.</a:t>
            </a:r>
          </a:p>
          <a:p>
            <a:pPr marL="742950" lvl="1" indent="-285750">
              <a:lnSpc>
                <a:spcPct val="100000"/>
              </a:lnSpc>
              <a:spcBef>
                <a:spcPts val="0"/>
              </a:spcBef>
              <a:spcAft>
                <a:spcPts val="600"/>
              </a:spcAft>
              <a:buChar char="•"/>
            </a:pPr>
            <a:r>
              <a:rPr lang="en-US" sz="2200" i="1" dirty="0">
                <a:solidFill>
                  <a:srgbClr val="325561"/>
                </a:solidFill>
                <a:latin typeface="+mj-lt"/>
                <a:ea typeface="Calibri"/>
                <a:cs typeface="Times New Roman"/>
              </a:rPr>
              <a:t>NMVC Partner Leadership Council Meeting </a:t>
            </a:r>
            <a:r>
              <a:rPr lang="en-US" sz="2200" dirty="0">
                <a:solidFill>
                  <a:srgbClr val="325561"/>
                </a:solidFill>
                <a:latin typeface="+mj-lt"/>
                <a:ea typeface="Calibri"/>
                <a:cs typeface="Times New Roman"/>
              </a:rPr>
              <a:t>held during in person summit </a:t>
            </a:r>
          </a:p>
          <a:p>
            <a:pPr marL="0" indent="0">
              <a:spcBef>
                <a:spcPts val="0"/>
              </a:spcBef>
              <a:buNone/>
            </a:pPr>
            <a:endParaRPr lang="en-US" sz="2400" b="1" dirty="0">
              <a:solidFill>
                <a:srgbClr val="325561"/>
              </a:solidFill>
              <a:latin typeface="+mj-lt"/>
              <a:ea typeface="Calibri" panose="020F0502020204030204" pitchFamily="34" charset="0"/>
              <a:cs typeface="Times New Roman" panose="02020603050405020304" pitchFamily="18" charset="0"/>
            </a:endParaRPr>
          </a:p>
          <a:p>
            <a:pPr marL="0" indent="0">
              <a:spcBef>
                <a:spcPts val="0"/>
              </a:spcBef>
              <a:buNone/>
            </a:pPr>
            <a:r>
              <a:rPr lang="en-US" sz="2400" b="1" dirty="0">
                <a:solidFill>
                  <a:srgbClr val="325561"/>
                </a:solidFill>
                <a:latin typeface="+mj-lt"/>
                <a:ea typeface="Calibri" panose="020F0502020204030204" pitchFamily="34" charset="0"/>
                <a:cs typeface="Times New Roman" panose="02020603050405020304" pitchFamily="18" charset="0"/>
              </a:rPr>
              <a:t>Goals of the Summit were to:</a:t>
            </a:r>
          </a:p>
          <a:p>
            <a:pPr marL="800100" lvl="1" indent="-342900">
              <a:lnSpc>
                <a:spcPct val="100000"/>
              </a:lnSpc>
              <a:spcBef>
                <a:spcPts val="0"/>
              </a:spcBef>
              <a:spcAft>
                <a:spcPts val="600"/>
              </a:spcAft>
              <a:buChar char="•"/>
            </a:pPr>
            <a:r>
              <a:rPr lang="en-US" sz="2200" dirty="0">
                <a:solidFill>
                  <a:srgbClr val="325561"/>
                </a:solidFill>
                <a:effectLst/>
                <a:latin typeface="+mj-lt"/>
                <a:ea typeface="Calibri"/>
                <a:cs typeface="Times New Roman"/>
              </a:rPr>
              <a:t>Identify evidence-based best practices in mass violence preparation, response, recovery and resilience.</a:t>
            </a:r>
          </a:p>
          <a:p>
            <a:pPr marL="800100" lvl="1" indent="-342900">
              <a:lnSpc>
                <a:spcPct val="100000"/>
              </a:lnSpc>
              <a:spcBef>
                <a:spcPts val="0"/>
              </a:spcBef>
              <a:spcAft>
                <a:spcPts val="600"/>
              </a:spcAft>
              <a:buChar char="•"/>
            </a:pPr>
            <a:r>
              <a:rPr lang="en-US" sz="2200" dirty="0">
                <a:solidFill>
                  <a:srgbClr val="325561"/>
                </a:solidFill>
                <a:effectLst/>
                <a:latin typeface="+mj-lt"/>
                <a:ea typeface="Calibri"/>
                <a:cs typeface="Times New Roman"/>
              </a:rPr>
              <a:t>Describe partners needed for effective, collaborative planning and response</a:t>
            </a:r>
            <a:r>
              <a:rPr lang="en-US" sz="2200" dirty="0">
                <a:solidFill>
                  <a:srgbClr val="325561"/>
                </a:solidFill>
                <a:latin typeface="+mj-lt"/>
                <a:ea typeface="Calibri"/>
                <a:cs typeface="Times New Roman"/>
              </a:rPr>
              <a:t>.</a:t>
            </a:r>
          </a:p>
          <a:p>
            <a:pPr marL="800100" lvl="1" indent="-342900">
              <a:lnSpc>
                <a:spcPct val="100000"/>
              </a:lnSpc>
              <a:spcBef>
                <a:spcPts val="0"/>
              </a:spcBef>
              <a:spcAft>
                <a:spcPts val="600"/>
              </a:spcAft>
              <a:buChar char="•"/>
            </a:pPr>
            <a:r>
              <a:rPr lang="en-US" sz="2200" dirty="0">
                <a:solidFill>
                  <a:srgbClr val="325561"/>
                </a:solidFill>
                <a:effectLst/>
                <a:latin typeface="+mj-lt"/>
                <a:ea typeface="Calibri"/>
                <a:cs typeface="Times New Roman"/>
              </a:rPr>
              <a:t>Highlight importance of engaging marginalized communities and those they serve in all preparation, response, recovery and resilience efforts.</a:t>
            </a:r>
          </a:p>
        </p:txBody>
      </p:sp>
      <p:sp>
        <p:nvSpPr>
          <p:cNvPr id="4" name="TextBox 3">
            <a:extLst>
              <a:ext uri="{FF2B5EF4-FFF2-40B4-BE49-F238E27FC236}">
                <a16:creationId xmlns:a16="http://schemas.microsoft.com/office/drawing/2014/main" id="{48021CEE-22C0-F1EB-BD3D-CD956BDD5D44}"/>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8</a:t>
            </a:r>
          </a:p>
        </p:txBody>
      </p:sp>
    </p:spTree>
    <p:extLst>
      <p:ext uri="{BB962C8B-B14F-4D97-AF65-F5344CB8AC3E}">
        <p14:creationId xmlns:p14="http://schemas.microsoft.com/office/powerpoint/2010/main" val="274988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CBEF-E678-D915-13C0-CE165FACCDB6}"/>
              </a:ext>
            </a:extLst>
          </p:cNvPr>
          <p:cNvSpPr>
            <a:spLocks noGrp="1"/>
          </p:cNvSpPr>
          <p:nvPr>
            <p:ph type="title"/>
          </p:nvPr>
        </p:nvSpPr>
        <p:spPr/>
        <p:txBody>
          <a:bodyPr lIns="91440" tIns="45720" rIns="91440" bIns="45720" anchor="t"/>
          <a:lstStyle/>
          <a:p>
            <a:r>
              <a:rPr lang="en-US" sz="3600" b="1" dirty="0"/>
              <a:t>NMVC Partner Leadership Council (PLC)</a:t>
            </a:r>
            <a:br>
              <a:rPr lang="en-US" sz="3600" b="1" dirty="0"/>
            </a:br>
            <a:r>
              <a:rPr lang="en-US" sz="3600" b="1" dirty="0"/>
              <a:t>19 Member Organizations</a:t>
            </a:r>
          </a:p>
        </p:txBody>
      </p:sp>
      <p:sp>
        <p:nvSpPr>
          <p:cNvPr id="3" name="Text Placeholder 2">
            <a:extLst>
              <a:ext uri="{FF2B5EF4-FFF2-40B4-BE49-F238E27FC236}">
                <a16:creationId xmlns:a16="http://schemas.microsoft.com/office/drawing/2014/main" id="{5AA7DD58-DB41-D7F0-D7B2-C9A70B0B4624}"/>
              </a:ext>
            </a:extLst>
          </p:cNvPr>
          <p:cNvSpPr>
            <a:spLocks noGrp="1"/>
          </p:cNvSpPr>
          <p:nvPr>
            <p:ph type="body" sz="quarter" idx="10"/>
          </p:nvPr>
        </p:nvSpPr>
        <p:spPr>
          <a:xfrm>
            <a:off x="838200" y="1718841"/>
            <a:ext cx="10515600" cy="4350884"/>
          </a:xfrm>
        </p:spPr>
        <p:txBody>
          <a:bodyPr lIns="91440" tIns="45720" rIns="91440" bIns="45720" anchor="t"/>
          <a:lstStyle/>
          <a:p>
            <a:pPr marL="0" indent="0">
              <a:buNone/>
            </a:pPr>
            <a:r>
              <a:rPr lang="en-US" sz="2400" dirty="0">
                <a:solidFill>
                  <a:srgbClr val="325561"/>
                </a:solidFill>
                <a:latin typeface="+mj-lt"/>
                <a:cs typeface="Times New Roman" panose="02020603050405020304" pitchFamily="18" charset="0"/>
              </a:rPr>
              <a:t>The purpose of the Partner Leadership Council (PLC) is to provide expertise to the NMVC and create resources to help communities collaboratively and effectively prepare for and respond to MVIs. The PLC has the following goals: </a:t>
            </a:r>
          </a:p>
          <a:p>
            <a:pPr marL="0" indent="0">
              <a:buNone/>
            </a:pPr>
            <a:endParaRPr lang="en-US" sz="1100" dirty="0">
              <a:solidFill>
                <a:srgbClr val="325561"/>
              </a:solidFill>
              <a:latin typeface="+mj-lt"/>
              <a:cs typeface="Times New Roman" panose="02020603050405020304" pitchFamily="18" charset="0"/>
            </a:endParaRPr>
          </a:p>
          <a:p>
            <a:pPr marL="914400" lvl="1" indent="-457200" algn="l">
              <a:lnSpc>
                <a:spcPct val="100000"/>
              </a:lnSpc>
              <a:spcBef>
                <a:spcPts val="600"/>
              </a:spcBef>
              <a:spcAft>
                <a:spcPts val="600"/>
              </a:spcAft>
              <a:buFont typeface="+mj-lt"/>
              <a:buAutoNum type="arabicPeriod"/>
            </a:pPr>
            <a:r>
              <a:rPr lang="en-US" dirty="0">
                <a:solidFill>
                  <a:srgbClr val="325561"/>
                </a:solidFill>
                <a:latin typeface="+mj-lt"/>
                <a:cs typeface="Times New Roman" panose="02020603050405020304" pitchFamily="18" charset="0"/>
              </a:rPr>
              <a:t>Hold regular meetings with NMVC staff to identify and address gaps in services in MVI preparedness, response, &amp; recovery/resilience.</a:t>
            </a:r>
          </a:p>
          <a:p>
            <a:pPr marL="914400" lvl="1" indent="-457200" algn="l">
              <a:lnSpc>
                <a:spcPct val="100000"/>
              </a:lnSpc>
              <a:spcBef>
                <a:spcPts val="600"/>
              </a:spcBef>
              <a:spcAft>
                <a:spcPts val="600"/>
              </a:spcAft>
              <a:buFont typeface="+mj-lt"/>
              <a:buAutoNum type="arabicPeriod"/>
            </a:pPr>
            <a:r>
              <a:rPr lang="en-US" dirty="0">
                <a:solidFill>
                  <a:srgbClr val="325561"/>
                </a:solidFill>
                <a:latin typeface="+mj-lt"/>
                <a:cs typeface="Times New Roman" panose="02020603050405020304" pitchFamily="18" charset="0"/>
              </a:rPr>
              <a:t>Develop helpful resources that are relevant to specific populations affected by MVIs, and that are survivor-focused.</a:t>
            </a:r>
          </a:p>
          <a:p>
            <a:pPr marL="914400" lvl="1" indent="-457200" algn="l">
              <a:lnSpc>
                <a:spcPct val="100000"/>
              </a:lnSpc>
              <a:spcBef>
                <a:spcPts val="600"/>
              </a:spcBef>
              <a:spcAft>
                <a:spcPts val="600"/>
              </a:spcAft>
              <a:buFont typeface="+mj-lt"/>
              <a:buAutoNum type="arabicPeriod"/>
            </a:pPr>
            <a:r>
              <a:rPr lang="en-US" dirty="0">
                <a:solidFill>
                  <a:srgbClr val="325561"/>
                </a:solidFill>
                <a:latin typeface="+mj-lt"/>
                <a:cs typeface="Times New Roman" panose="02020603050405020304" pitchFamily="18" charset="0"/>
              </a:rPr>
              <a:t>Collaborate with the NMVC and OVC to create a “national landscape” for all aspects of MVI-related programs &amp; services, that can be replicated at the state, Tribal and local levels.</a:t>
            </a:r>
          </a:p>
          <a:p>
            <a:endParaRPr lang="en-US" dirty="0"/>
          </a:p>
        </p:txBody>
      </p:sp>
      <p:sp>
        <p:nvSpPr>
          <p:cNvPr id="4" name="TextBox 3">
            <a:extLst>
              <a:ext uri="{FF2B5EF4-FFF2-40B4-BE49-F238E27FC236}">
                <a16:creationId xmlns:a16="http://schemas.microsoft.com/office/drawing/2014/main" id="{51EEAF1D-1D74-77CE-67AD-0B01FF76B7E7}"/>
              </a:ext>
            </a:extLst>
          </p:cNvPr>
          <p:cNvSpPr txBox="1"/>
          <p:nvPr/>
        </p:nvSpPr>
        <p:spPr>
          <a:xfrm>
            <a:off x="192947" y="6417578"/>
            <a:ext cx="266420" cy="276999"/>
          </a:xfrm>
          <a:prstGeom prst="rect">
            <a:avLst/>
          </a:prstGeom>
          <a:noFill/>
        </p:spPr>
        <p:txBody>
          <a:bodyPr wrap="none" rtlCol="0">
            <a:spAutoFit/>
          </a:bodyPr>
          <a:lstStyle/>
          <a:p>
            <a:r>
              <a:rPr lang="en-US" sz="1200" dirty="0">
                <a:solidFill>
                  <a:srgbClr val="325561"/>
                </a:solidFill>
              </a:rPr>
              <a:t>9</a:t>
            </a:r>
          </a:p>
        </p:txBody>
      </p:sp>
    </p:spTree>
    <p:extLst>
      <p:ext uri="{BB962C8B-B14F-4D97-AF65-F5344CB8AC3E}">
        <p14:creationId xmlns:p14="http://schemas.microsoft.com/office/powerpoint/2010/main" val="4034936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4-03-11 NMVC PPT Template " id="{63663C1E-3111-2F48-A665-79A5631D8BD2}" vid="{DA416448-F1D8-1345-B481-FB954725CA6F}"/>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4-03-11 NMVC PPT Template " id="{0624BD1F-C10C-B845-BA65-3DA0D1ED48EB}" vid="{39ACCD49-E5E2-1D40-8B07-4BAFB4F85C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858</TotalTime>
  <Words>3528</Words>
  <Application>Microsoft Office PowerPoint</Application>
  <PresentationFormat>Widescreen</PresentationFormat>
  <Paragraphs>412</Paragraphs>
  <Slides>48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Aptos</vt:lpstr>
      <vt:lpstr>Aptos Display</vt:lpstr>
      <vt:lpstr>Arial</vt:lpstr>
      <vt:lpstr>Calibri</vt:lpstr>
      <vt:lpstr>Lato</vt:lpstr>
      <vt:lpstr>Segoe UI</vt:lpstr>
      <vt:lpstr>Times New Roman</vt:lpstr>
      <vt:lpstr>Office Theme</vt:lpstr>
      <vt:lpstr>3_Office Theme</vt:lpstr>
      <vt:lpstr>Report Out from the First National Summit  on Mass Violence Victims and Survivors</vt:lpstr>
      <vt:lpstr>PowerPoint Presentation</vt:lpstr>
      <vt:lpstr>PowerPoint Presentation</vt:lpstr>
      <vt:lpstr>PowerPoint Presentation</vt:lpstr>
      <vt:lpstr>PowerPoint Presentation</vt:lpstr>
      <vt:lpstr>PowerPoint Presentation</vt:lpstr>
      <vt:lpstr>Overview of National Summit and  Partner Leadership Council</vt:lpstr>
      <vt:lpstr>National Summit Overview &amp; Goals</vt:lpstr>
      <vt:lpstr>NMVC Partner Leadership Council (PLC) 19 Member Organizations</vt:lpstr>
      <vt:lpstr>PowerPoint Presentation</vt:lpstr>
      <vt:lpstr>Pre-Summit Partner “Homework”</vt:lpstr>
      <vt:lpstr>Five Important Themes…</vt:lpstr>
      <vt:lpstr>Partner Leadership Council Meetings at Summit</vt:lpstr>
      <vt:lpstr>1. MVI Planning &amp; Preparation</vt:lpstr>
      <vt:lpstr>PowerPoint Presentation</vt:lpstr>
      <vt:lpstr>Key Partners in Planning</vt:lpstr>
      <vt:lpstr>Key Partners in Planning</vt:lpstr>
      <vt:lpstr>Key Takeaways</vt:lpstr>
      <vt:lpstr>Discussion of Key Takeaways</vt:lpstr>
      <vt:lpstr>PowerPoint Presentation</vt:lpstr>
      <vt:lpstr>2. Inclusion of Behavioral/Mental Health Resources in Preparation and Response  </vt:lpstr>
      <vt:lpstr>PowerPoint Presentation</vt:lpstr>
      <vt:lpstr>Key Takeaways</vt:lpstr>
      <vt:lpstr>Discussion of Key Takeaways</vt:lpstr>
      <vt:lpstr>3. Consideration of Resources for Impacted Communities that Identify Community Needs and Seek to Build Trust </vt:lpstr>
      <vt:lpstr>PowerPoint Presentation</vt:lpstr>
      <vt:lpstr>Key Takeaways</vt:lpstr>
      <vt:lpstr>Key Takeaways (cont.)</vt:lpstr>
      <vt:lpstr>Discussion of Key Takeaways</vt:lpstr>
      <vt:lpstr>Discussion of Key Takeaways (cont.)</vt:lpstr>
      <vt:lpstr>4. Creation of MVI Victim/Survivor Resources </vt:lpstr>
      <vt:lpstr>PowerPoint Presentation</vt:lpstr>
      <vt:lpstr>Key Takeaways</vt:lpstr>
      <vt:lpstr>Discussion of Key Takeaways</vt:lpstr>
      <vt:lpstr>Discussion of Key Takeaways (cont.)</vt:lpstr>
      <vt:lpstr>Discussion of Key Takeaways (cont.)</vt:lpstr>
      <vt:lpstr>5. Development of Planning, Preparation, Response and Recovery/Resilience Initiatives that Address Secondary Trauma and Vicarious Trauma </vt:lpstr>
      <vt:lpstr>PowerPoint Presentation</vt:lpstr>
      <vt:lpstr>Key Takeaways</vt:lpstr>
      <vt:lpstr>Discussion of Key Takeaways</vt:lpstr>
      <vt:lpstr>Discussion of Key Takeaways (cont.)</vt:lpstr>
      <vt:lpstr>Discussion of Key Takeaways (cont.)</vt:lpstr>
      <vt:lpstr>Finally….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Meeks, Emily</dc:creator>
  <cp:lastModifiedBy>Chirinos, Claudia</cp:lastModifiedBy>
  <cp:revision>1098</cp:revision>
  <dcterms:created xsi:type="dcterms:W3CDTF">2024-03-11T19:09:57Z</dcterms:created>
  <dcterms:modified xsi:type="dcterms:W3CDTF">2024-09-05T14:20:00Z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477888707</vt:i4>
  </property>
  <property fmtid="{D5CDD505-2E9C-101B-9397-08002B2CF9AE}" pid="4" name="_EmailSubject">
    <vt:lpwstr>V1 of NTH 11 Slide Deck</vt:lpwstr>
  </property>
  <property fmtid="{D5CDD505-2E9C-101B-9397-08002B2CF9AE}" pid="5" name="_AuthorEmail">
    <vt:lpwstr>chirinoc@musc.edu</vt:lpwstr>
  </property>
  <property fmtid="{D5CDD505-2E9C-101B-9397-08002B2CF9AE}" pid="6" name="_AuthorEmailDisplayName">
    <vt:lpwstr>Chirinos, Claudia</vt:lpwstr>
  </property>
</Properties>
</file>